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4"/>
    <p:sldMasterId id="2147483984" r:id="rId5"/>
  </p:sldMasterIdLst>
  <p:notesMasterIdLst>
    <p:notesMasterId r:id="rId14"/>
  </p:notesMasterIdLst>
  <p:handoutMasterIdLst>
    <p:handoutMasterId r:id="rId15"/>
  </p:handoutMasterIdLst>
  <p:sldIdLst>
    <p:sldId id="581" r:id="rId6"/>
    <p:sldId id="510" r:id="rId7"/>
    <p:sldId id="647" r:id="rId8"/>
    <p:sldId id="668" r:id="rId9"/>
    <p:sldId id="664" r:id="rId10"/>
    <p:sldId id="666" r:id="rId11"/>
    <p:sldId id="667" r:id="rId12"/>
    <p:sldId id="578" r:id="rId13"/>
  </p:sldIdLst>
  <p:sldSz cx="9906000" cy="6858000" type="A4"/>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7">
          <p15:clr>
            <a:srgbClr val="A4A3A4"/>
          </p15:clr>
        </p15:guide>
        <p15:guide id="2" orient="horz" pos="681">
          <p15:clr>
            <a:srgbClr val="A4A3A4"/>
          </p15:clr>
        </p15:guide>
        <p15:guide id="3" orient="horz" pos="4319">
          <p15:clr>
            <a:srgbClr val="A4A3A4"/>
          </p15:clr>
        </p15:guide>
        <p15:guide id="4" orient="horz" pos="861">
          <p15:clr>
            <a:srgbClr val="A4A3A4"/>
          </p15:clr>
        </p15:guide>
        <p15:guide id="5" orient="horz" pos="1787">
          <p15:clr>
            <a:srgbClr val="A4A3A4"/>
          </p15:clr>
        </p15:guide>
        <p15:guide id="6" orient="horz" pos="2913">
          <p15:clr>
            <a:srgbClr val="A4A3A4"/>
          </p15:clr>
        </p15:guide>
        <p15:guide id="7" orient="horz" pos="3047">
          <p15:clr>
            <a:srgbClr val="A4A3A4"/>
          </p15:clr>
        </p15:guide>
        <p15:guide id="8" orient="horz" pos="240">
          <p15:clr>
            <a:srgbClr val="A4A3A4"/>
          </p15:clr>
        </p15:guide>
        <p15:guide id="9" orient="horz" pos="2231">
          <p15:clr>
            <a:srgbClr val="A4A3A4"/>
          </p15:clr>
        </p15:guide>
        <p15:guide id="10" pos="5984">
          <p15:clr>
            <a:srgbClr val="A4A3A4"/>
          </p15:clr>
        </p15:guide>
        <p15:guide id="11" pos="2205">
          <p15:clr>
            <a:srgbClr val="A4A3A4"/>
          </p15:clr>
        </p15:guide>
        <p15:guide id="12" pos="3118">
          <p15:clr>
            <a:srgbClr val="A4A3A4"/>
          </p15:clr>
        </p15:guide>
        <p15:guide id="13" pos="4164">
          <p15:clr>
            <a:srgbClr val="A4A3A4"/>
          </p15:clr>
        </p15:guide>
        <p15:guide id="14" pos="4710">
          <p15:clr>
            <a:srgbClr val="A4A3A4"/>
          </p15:clr>
        </p15:guide>
        <p15:guide id="15" pos="4029">
          <p15:clr>
            <a:srgbClr val="A4A3A4"/>
          </p15:clr>
        </p15:guide>
        <p15:guide id="16" pos="3794">
          <p15:clr>
            <a:srgbClr val="A4A3A4"/>
          </p15:clr>
        </p15:guide>
        <p15:guide id="17" pos="4027">
          <p15:clr>
            <a:srgbClr val="A4A3A4"/>
          </p15:clr>
        </p15:guide>
        <p15:guide id="18" pos="271">
          <p15:clr>
            <a:srgbClr val="A4A3A4"/>
          </p15:clr>
        </p15:guide>
        <p15:guide id="19" pos="4040">
          <p15:clr>
            <a:srgbClr val="A4A3A4"/>
          </p15:clr>
        </p15:guide>
        <p15:guide id="20" pos="3594">
          <p15:clr>
            <a:srgbClr val="A4A3A4"/>
          </p15:clr>
        </p15:guide>
      </p15:sldGuideLst>
    </p:ext>
    <p:ext uri="{2D200454-40CA-4A62-9FC3-DE9A4176ACB9}">
      <p15:notesGuideLst xmlns:p15="http://schemas.microsoft.com/office/powerpoint/2012/main">
        <p15:guide id="1" orient="horz" pos="3130">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ng, Yanyi" initials="ZY" lastIdx="1" clrIdx="0"/>
  <p:cmAuthor id="1" name="Li, Laura" initials="LL" lastIdx="1" clrIdx="1"/>
  <p:cmAuthor id="2" name="Chen, Xi8" initials="CX" lastIdx="13" clrIdx="2">
    <p:extLst>
      <p:ext uri="{19B8F6BF-5375-455C-9EA6-DF929625EA0E}">
        <p15:presenceInfo xmlns:p15="http://schemas.microsoft.com/office/powerpoint/2012/main" userId="S-1-5-21-1294404594-4172486601-282865058-865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7CB5"/>
    <a:srgbClr val="F17373"/>
    <a:srgbClr val="00AEEE"/>
    <a:srgbClr val="C1C1C1"/>
    <a:srgbClr val="808285"/>
    <a:srgbClr val="D9D9D9"/>
    <a:srgbClr val="F2F2F2"/>
    <a:srgbClr val="58595B"/>
    <a:srgbClr val="DBE5F1"/>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75" autoAdjust="0"/>
    <p:restoredTop sz="99526" autoAdjust="0"/>
  </p:normalViewPr>
  <p:slideViewPr>
    <p:cSldViewPr snapToGrid="0">
      <p:cViewPr varScale="1">
        <p:scale>
          <a:sx n="72" d="100"/>
          <a:sy n="72" d="100"/>
        </p:scale>
        <p:origin x="636" y="66"/>
      </p:cViewPr>
      <p:guideLst>
        <p:guide orient="horz" pos="3927"/>
        <p:guide orient="horz" pos="681"/>
        <p:guide orient="horz" pos="4319"/>
        <p:guide orient="horz" pos="861"/>
        <p:guide orient="horz" pos="1787"/>
        <p:guide orient="horz" pos="2913"/>
        <p:guide orient="horz" pos="3047"/>
        <p:guide orient="horz" pos="240"/>
        <p:guide orient="horz" pos="2231"/>
        <p:guide pos="5984"/>
        <p:guide pos="2205"/>
        <p:guide pos="3118"/>
        <p:guide pos="4164"/>
        <p:guide pos="4710"/>
        <p:guide pos="4029"/>
        <p:guide pos="3794"/>
        <p:guide pos="4027"/>
        <p:guide pos="271"/>
        <p:guide pos="4040"/>
        <p:guide pos="3594"/>
      </p:guideLst>
    </p:cSldViewPr>
  </p:slideViewPr>
  <p:outlineViewPr>
    <p:cViewPr>
      <p:scale>
        <a:sx n="33" d="100"/>
        <a:sy n="33" d="100"/>
      </p:scale>
      <p:origin x="0" y="10314"/>
    </p:cViewPr>
  </p:outlineViewPr>
  <p:notesTextViewPr>
    <p:cViewPr>
      <p:scale>
        <a:sx n="1" d="1"/>
        <a:sy n="1" d="1"/>
      </p:scale>
      <p:origin x="0" y="0"/>
    </p:cViewPr>
  </p:notesTextViewPr>
  <p:sorterViewPr>
    <p:cViewPr>
      <p:scale>
        <a:sx n="150" d="100"/>
        <a:sy n="150" d="100"/>
      </p:scale>
      <p:origin x="0" y="-38640"/>
    </p:cViewPr>
  </p:sorterViewPr>
  <p:notesViewPr>
    <p:cSldViewPr snapToGrid="0">
      <p:cViewPr varScale="1">
        <p:scale>
          <a:sx n="77" d="100"/>
          <a:sy n="77" d="100"/>
        </p:scale>
        <p:origin x="-3966" y="-84"/>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6"/>
            <a:ext cx="2950529" cy="497047"/>
          </a:xfrm>
          <a:prstGeom prst="rect">
            <a:avLst/>
          </a:prstGeom>
        </p:spPr>
        <p:txBody>
          <a:bodyPr vert="horz" lIns="91851" tIns="45926" rIns="91851" bIns="45926" rtlCol="0"/>
          <a:lstStyle>
            <a:lvl1pPr algn="l">
              <a:defRPr sz="1200"/>
            </a:lvl1pPr>
          </a:lstStyle>
          <a:p>
            <a:endParaRPr lang="en-AU"/>
          </a:p>
        </p:txBody>
      </p:sp>
      <p:sp>
        <p:nvSpPr>
          <p:cNvPr id="3" name="Date Placeholder 2"/>
          <p:cNvSpPr>
            <a:spLocks noGrp="1"/>
          </p:cNvSpPr>
          <p:nvPr>
            <p:ph type="dt" sz="quarter" idx="1"/>
          </p:nvPr>
        </p:nvSpPr>
        <p:spPr>
          <a:xfrm>
            <a:off x="3855082" y="6"/>
            <a:ext cx="2950529" cy="497047"/>
          </a:xfrm>
          <a:prstGeom prst="rect">
            <a:avLst/>
          </a:prstGeom>
        </p:spPr>
        <p:txBody>
          <a:bodyPr vert="horz" lIns="91851" tIns="45926" rIns="91851" bIns="45926" rtlCol="0"/>
          <a:lstStyle>
            <a:lvl1pPr algn="r">
              <a:defRPr sz="1200"/>
            </a:lvl1pPr>
          </a:lstStyle>
          <a:p>
            <a:fld id="{EEA2A6C4-200C-4738-A3B7-9C0479EE1C03}" type="datetimeFigureOut">
              <a:rPr lang="en-AU" smtClean="0"/>
              <a:t>19/05/2021</a:t>
            </a:fld>
            <a:endParaRPr lang="en-AU"/>
          </a:p>
        </p:txBody>
      </p:sp>
      <p:sp>
        <p:nvSpPr>
          <p:cNvPr id="4" name="Footer Placeholder 3"/>
          <p:cNvSpPr>
            <a:spLocks noGrp="1"/>
          </p:cNvSpPr>
          <p:nvPr>
            <p:ph type="ftr" sz="quarter" idx="2"/>
          </p:nvPr>
        </p:nvSpPr>
        <p:spPr>
          <a:xfrm>
            <a:off x="5" y="9440693"/>
            <a:ext cx="2950529" cy="497046"/>
          </a:xfrm>
          <a:prstGeom prst="rect">
            <a:avLst/>
          </a:prstGeom>
        </p:spPr>
        <p:txBody>
          <a:bodyPr vert="horz" lIns="91851" tIns="45926" rIns="91851" bIns="45926" rtlCol="0" anchor="b"/>
          <a:lstStyle>
            <a:lvl1pPr algn="l">
              <a:defRPr sz="1200"/>
            </a:lvl1pPr>
          </a:lstStyle>
          <a:p>
            <a:endParaRPr lang="en-AU"/>
          </a:p>
        </p:txBody>
      </p:sp>
      <p:sp>
        <p:nvSpPr>
          <p:cNvPr id="5" name="Slide Number Placeholder 4"/>
          <p:cNvSpPr>
            <a:spLocks noGrp="1"/>
          </p:cNvSpPr>
          <p:nvPr>
            <p:ph type="sldNum" sz="quarter" idx="3"/>
          </p:nvPr>
        </p:nvSpPr>
        <p:spPr>
          <a:xfrm>
            <a:off x="3855082" y="9440693"/>
            <a:ext cx="2950529" cy="497046"/>
          </a:xfrm>
          <a:prstGeom prst="rect">
            <a:avLst/>
          </a:prstGeom>
        </p:spPr>
        <p:txBody>
          <a:bodyPr vert="horz" lIns="91851" tIns="45926" rIns="91851" bIns="45926" rtlCol="0" anchor="b"/>
          <a:lstStyle>
            <a:lvl1pPr algn="r">
              <a:defRPr sz="1200"/>
            </a:lvl1pPr>
          </a:lstStyle>
          <a:p>
            <a:fld id="{13915C0C-FD80-49FC-AD7D-D5B668199900}" type="slidenum">
              <a:rPr lang="en-AU" smtClean="0"/>
              <a:t>‹N°›</a:t>
            </a:fld>
            <a:endParaRPr lang="en-AU"/>
          </a:p>
        </p:txBody>
      </p:sp>
    </p:spTree>
    <p:extLst>
      <p:ext uri="{BB962C8B-B14F-4D97-AF65-F5344CB8AC3E}">
        <p14:creationId xmlns:p14="http://schemas.microsoft.com/office/powerpoint/2010/main" val="44540980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1" y="13"/>
            <a:ext cx="2950529" cy="497047"/>
          </a:xfrm>
          <a:prstGeom prst="rect">
            <a:avLst/>
          </a:prstGeom>
        </p:spPr>
        <p:txBody>
          <a:bodyPr vert="horz" lIns="91686" tIns="45843" rIns="91686" bIns="45843" rtlCol="0"/>
          <a:lstStyle>
            <a:lvl1pPr algn="l">
              <a:defRPr sz="1200"/>
            </a:lvl1pPr>
          </a:lstStyle>
          <a:p>
            <a:endParaRPr lang="en-AU" dirty="0"/>
          </a:p>
        </p:txBody>
      </p:sp>
      <p:sp>
        <p:nvSpPr>
          <p:cNvPr id="3" name="Date Placeholder 2"/>
          <p:cNvSpPr>
            <a:spLocks noGrp="1"/>
          </p:cNvSpPr>
          <p:nvPr>
            <p:ph type="dt" idx="1"/>
          </p:nvPr>
        </p:nvSpPr>
        <p:spPr>
          <a:xfrm>
            <a:off x="3855083" y="13"/>
            <a:ext cx="2950529" cy="497047"/>
          </a:xfrm>
          <a:prstGeom prst="rect">
            <a:avLst/>
          </a:prstGeom>
        </p:spPr>
        <p:txBody>
          <a:bodyPr vert="horz" lIns="91686" tIns="45843" rIns="91686" bIns="45843" rtlCol="0"/>
          <a:lstStyle>
            <a:lvl1pPr algn="r">
              <a:defRPr sz="1200"/>
            </a:lvl1pPr>
          </a:lstStyle>
          <a:p>
            <a:fld id="{AF611A1B-F09D-4942-95C7-0198F5FE3BD8}" type="datetimeFigureOut">
              <a:rPr lang="en-AU" smtClean="0"/>
              <a:t>19/05/2021</a:t>
            </a:fld>
            <a:endParaRPr lang="en-AU" dirty="0"/>
          </a:p>
        </p:txBody>
      </p:sp>
      <p:sp>
        <p:nvSpPr>
          <p:cNvPr id="4" name="Slide Image Placeholder 3"/>
          <p:cNvSpPr>
            <a:spLocks noGrp="1" noRot="1" noChangeAspect="1"/>
          </p:cNvSpPr>
          <p:nvPr>
            <p:ph type="sldImg" idx="2"/>
          </p:nvPr>
        </p:nvSpPr>
        <p:spPr>
          <a:xfrm>
            <a:off x="709613" y="742950"/>
            <a:ext cx="5387975" cy="3730625"/>
          </a:xfrm>
          <a:prstGeom prst="rect">
            <a:avLst/>
          </a:prstGeom>
          <a:noFill/>
          <a:ln w="12700">
            <a:solidFill>
              <a:prstClr val="black"/>
            </a:solidFill>
          </a:ln>
        </p:spPr>
        <p:txBody>
          <a:bodyPr vert="horz" lIns="91686" tIns="45843" rIns="91686" bIns="45843" rtlCol="0" anchor="ctr"/>
          <a:lstStyle/>
          <a:p>
            <a:endParaRPr lang="en-AU" dirty="0"/>
          </a:p>
        </p:txBody>
      </p:sp>
      <p:sp>
        <p:nvSpPr>
          <p:cNvPr id="5" name="Notes Placeholder 4"/>
          <p:cNvSpPr>
            <a:spLocks noGrp="1"/>
          </p:cNvSpPr>
          <p:nvPr>
            <p:ph type="body" sz="quarter" idx="3"/>
          </p:nvPr>
        </p:nvSpPr>
        <p:spPr>
          <a:xfrm>
            <a:off x="680405" y="4721146"/>
            <a:ext cx="5446397" cy="4473422"/>
          </a:xfrm>
          <a:prstGeom prst="rect">
            <a:avLst/>
          </a:prstGeom>
        </p:spPr>
        <p:txBody>
          <a:bodyPr vert="horz" lIns="91686" tIns="45843" rIns="91686" bIns="458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1" y="9440693"/>
            <a:ext cx="2950529" cy="497046"/>
          </a:xfrm>
          <a:prstGeom prst="rect">
            <a:avLst/>
          </a:prstGeom>
        </p:spPr>
        <p:txBody>
          <a:bodyPr vert="horz" lIns="91686" tIns="45843" rIns="91686" bIns="45843"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083" y="9440693"/>
            <a:ext cx="2950529" cy="497046"/>
          </a:xfrm>
          <a:prstGeom prst="rect">
            <a:avLst/>
          </a:prstGeom>
        </p:spPr>
        <p:txBody>
          <a:bodyPr vert="horz" lIns="91686" tIns="45843" rIns="91686" bIns="45843" rtlCol="0" anchor="b"/>
          <a:lstStyle>
            <a:lvl1pPr algn="r">
              <a:defRPr sz="1200"/>
            </a:lvl1pPr>
          </a:lstStyle>
          <a:p>
            <a:fld id="{B42BD38C-DBD0-4E6B-B641-8CFB950B4D45}" type="slidenum">
              <a:rPr lang="en-AU" smtClean="0"/>
              <a:t>‹N°›</a:t>
            </a:fld>
            <a:endParaRPr lang="en-AU" dirty="0"/>
          </a:p>
        </p:txBody>
      </p:sp>
    </p:spTree>
    <p:extLst>
      <p:ext uri="{BB962C8B-B14F-4D97-AF65-F5344CB8AC3E}">
        <p14:creationId xmlns:p14="http://schemas.microsoft.com/office/powerpoint/2010/main" val="152402487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10"/>
          </p:nvPr>
        </p:nvSpPr>
        <p:spPr/>
        <p:txBody>
          <a:bodyPr/>
          <a:lstStyle/>
          <a:p>
            <a:endParaRPr lang="en-AU" dirty="0"/>
          </a:p>
        </p:txBody>
      </p:sp>
    </p:spTree>
    <p:extLst>
      <p:ext uri="{BB962C8B-B14F-4D97-AF65-F5344CB8AC3E}">
        <p14:creationId xmlns:p14="http://schemas.microsoft.com/office/powerpoint/2010/main" val="222571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12758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75479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391597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78967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340241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256584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15">
              <a:defRPr/>
            </a:pPr>
            <a:endParaRPr lang="en-AU" dirty="0"/>
          </a:p>
        </p:txBody>
      </p:sp>
    </p:spTree>
    <p:extLst>
      <p:ext uri="{BB962C8B-B14F-4D97-AF65-F5344CB8AC3E}">
        <p14:creationId xmlns:p14="http://schemas.microsoft.com/office/powerpoint/2010/main" val="3263408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slideMaster" Target="../slideMasters/slideMaster2.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5" name="Rectangle 4" descr="Lock Shape"/>
          <p:cNvSpPr>
            <a:spLocks noChangeAspect="1"/>
          </p:cNvSpPr>
          <p:nvPr userDrawn="1"/>
        </p:nvSpPr>
        <p:spPr>
          <a:xfrm>
            <a:off x="8139600" y="1"/>
            <a:ext cx="1404000" cy="140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100" dirty="0">
              <a:solidFill>
                <a:srgbClr val="FFFFFF"/>
              </a:solidFill>
            </a:endParaRPr>
          </a:p>
        </p:txBody>
      </p:sp>
      <p:pic>
        <p:nvPicPr>
          <p:cNvPr id="6" name="Picture 2" descr="Lock Shape" title="KWM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95735" y="745200"/>
            <a:ext cx="1095012" cy="4783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ck Shape" hidden="1" title="KWM SJB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6347" y="702001"/>
            <a:ext cx="1094400" cy="5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9465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Column + 2 Column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3" name="Text Placeholder 4"/>
          <p:cNvSpPr>
            <a:spLocks noGrp="1"/>
          </p:cNvSpPr>
          <p:nvPr>
            <p:ph type="body" sz="quarter" idx="25" hasCustomPrompt="1"/>
          </p:nvPr>
        </p:nvSpPr>
        <p:spPr>
          <a:xfrm>
            <a:off x="424799" y="1354138"/>
            <a:ext cx="2872800" cy="4902200"/>
          </a:xfrm>
        </p:spPr>
        <p:txBody>
          <a:bodyPr vert="horz" lIns="0" tIns="0" rIns="0" bIns="0" rtlCol="0">
            <a:noAutofit/>
          </a:bodyPr>
          <a:lstStyle>
            <a:lvl1pPr>
              <a:lnSpc>
                <a:spcPct val="150000"/>
              </a:lnSpc>
              <a:defRPr lang="zh-CN" alt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p>
        </p:txBody>
      </p:sp>
      <p:sp>
        <p:nvSpPr>
          <p:cNvPr id="14" name="Text Placeholder 9"/>
          <p:cNvSpPr>
            <a:spLocks noGrp="1"/>
          </p:cNvSpPr>
          <p:nvPr>
            <p:ph type="body" sz="quarter" idx="26"/>
          </p:nvPr>
        </p:nvSpPr>
        <p:spPr>
          <a:xfrm>
            <a:off x="3517200" y="1354138"/>
            <a:ext cx="5965200" cy="4891862"/>
          </a:xfrm>
        </p:spPr>
        <p:txBody>
          <a:bodyPr numCol="1" spcCol="360000"/>
          <a:lstStyle>
            <a:lvl1pPr>
              <a:defRPr sz="1800">
                <a:solidFill>
                  <a:srgbClr val="58595B"/>
                </a:solidFill>
              </a:defRPr>
            </a:lvl1pPr>
            <a:lvl2pPr>
              <a:defRPr sz="1600">
                <a:solidFill>
                  <a:srgbClr val="58595B"/>
                </a:solidFill>
              </a:defRPr>
            </a:lvl2pPr>
            <a:lvl3pPr>
              <a:defRPr sz="1600">
                <a:solidFill>
                  <a:srgbClr val="58595B"/>
                </a:solidFill>
              </a:defRPr>
            </a:lvl3pPr>
            <a:lvl4pPr>
              <a:defRPr sz="1600">
                <a:solidFill>
                  <a:srgbClr val="58595B"/>
                </a:solidFill>
              </a:defRPr>
            </a:lvl4pPr>
            <a:lvl5pPr>
              <a:defRPr sz="1600">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 name="标题 3"/>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95988685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4 Columns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6" name="Text Placeholder 5"/>
          <p:cNvSpPr>
            <a:spLocks noGrp="1"/>
          </p:cNvSpPr>
          <p:nvPr>
            <p:ph type="body" sz="quarter" idx="23"/>
          </p:nvPr>
        </p:nvSpPr>
        <p:spPr>
          <a:xfrm>
            <a:off x="423863" y="1839913"/>
            <a:ext cx="9075737" cy="4406400"/>
          </a:xfrm>
        </p:spPr>
        <p:txBody>
          <a:bodyPr numCol="4" spcCol="360000"/>
          <a:lstStyle>
            <a:lvl1pPr>
              <a:lnSpc>
                <a:spcPct val="100000"/>
              </a:lnSpc>
              <a:defRPr sz="800">
                <a:solidFill>
                  <a:srgbClr val="58595B"/>
                </a:solidFill>
              </a:defRPr>
            </a:lvl1pPr>
            <a:lvl2pPr>
              <a:lnSpc>
                <a:spcPct val="100000"/>
              </a:lnSpc>
              <a:defRPr sz="800">
                <a:solidFill>
                  <a:srgbClr val="58595B"/>
                </a:solidFill>
              </a:defRPr>
            </a:lvl2pPr>
            <a:lvl3pPr>
              <a:lnSpc>
                <a:spcPct val="100000"/>
              </a:lnSpc>
              <a:defRPr sz="800">
                <a:solidFill>
                  <a:srgbClr val="58595B"/>
                </a:solidFill>
              </a:defRPr>
            </a:lvl3pPr>
            <a:lvl4pPr>
              <a:lnSpc>
                <a:spcPct val="100000"/>
              </a:lnSpc>
              <a:defRPr sz="800">
                <a:solidFill>
                  <a:srgbClr val="58595B"/>
                </a:solidFill>
              </a:defRPr>
            </a:lvl4pPr>
            <a:lvl5pPr>
              <a:lnSpc>
                <a:spcPct val="100000"/>
              </a:lnSpc>
              <a:defRPr sz="8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8"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518329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Column Text [ No Title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7"/>
          <p:cNvSpPr>
            <a:spLocks noGrp="1"/>
          </p:cNvSpPr>
          <p:nvPr>
            <p:ph type="body" sz="quarter" idx="23"/>
          </p:nvPr>
        </p:nvSpPr>
        <p:spPr>
          <a:xfrm>
            <a:off x="423863" y="814388"/>
            <a:ext cx="9075737" cy="5432425"/>
          </a:xfrm>
        </p:spPr>
        <p:txBody>
          <a:bodyPr numCol="5" spcCol="360000"/>
          <a:lstStyle>
            <a:lvl1pPr>
              <a:lnSpc>
                <a:spcPct val="100000"/>
              </a:lnSpc>
              <a:defRPr sz="800">
                <a:solidFill>
                  <a:srgbClr val="58595B"/>
                </a:solidFill>
              </a:defRPr>
            </a:lvl1pPr>
            <a:lvl2pPr>
              <a:lnSpc>
                <a:spcPct val="100000"/>
              </a:lnSpc>
              <a:defRPr sz="800">
                <a:solidFill>
                  <a:srgbClr val="58595B"/>
                </a:solidFill>
              </a:defRPr>
            </a:lvl2pPr>
            <a:lvl3pPr>
              <a:lnSpc>
                <a:spcPct val="100000"/>
              </a:lnSpc>
              <a:defRPr sz="800">
                <a:solidFill>
                  <a:srgbClr val="58595B"/>
                </a:solidFill>
              </a:defRPr>
            </a:lvl3pPr>
            <a:lvl4pPr>
              <a:lnSpc>
                <a:spcPct val="100000"/>
              </a:lnSpc>
              <a:defRPr sz="800">
                <a:solidFill>
                  <a:srgbClr val="58595B"/>
                </a:solidFill>
              </a:defRPr>
            </a:lvl4pPr>
            <a:lvl5pPr>
              <a:lnSpc>
                <a:spcPct val="100000"/>
              </a:lnSpc>
              <a:defRPr sz="8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Rectangle 5"/>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7"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188617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Intro Columns">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6" name="Text Placeholder 4"/>
          <p:cNvSpPr>
            <a:spLocks noGrp="1"/>
          </p:cNvSpPr>
          <p:nvPr>
            <p:ph type="body" sz="quarter" idx="25" hasCustomPrompt="1"/>
          </p:nvPr>
        </p:nvSpPr>
        <p:spPr>
          <a:xfrm>
            <a:off x="424799" y="1839911"/>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7" name="Text Placeholder 4"/>
          <p:cNvSpPr>
            <a:spLocks noGrp="1"/>
          </p:cNvSpPr>
          <p:nvPr>
            <p:ph type="body" sz="quarter" idx="26" hasCustomPrompt="1"/>
          </p:nvPr>
        </p:nvSpPr>
        <p:spPr>
          <a:xfrm>
            <a:off x="3517200" y="1839600"/>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endParaRPr lang="en-US" dirty="0"/>
          </a:p>
        </p:txBody>
      </p:sp>
      <p:sp>
        <p:nvSpPr>
          <p:cNvPr id="8" name="Text Placeholder 4"/>
          <p:cNvSpPr>
            <a:spLocks noGrp="1"/>
          </p:cNvSpPr>
          <p:nvPr>
            <p:ph type="body" sz="quarter" idx="27" hasCustomPrompt="1"/>
          </p:nvPr>
        </p:nvSpPr>
        <p:spPr>
          <a:xfrm>
            <a:off x="6606000" y="1839600"/>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566783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AU" dirty="0"/>
          </a:p>
        </p:txBody>
      </p:sp>
      <p:sp>
        <p:nvSpPr>
          <p:cNvPr id="3" name="Slide Number Placeholder 2"/>
          <p:cNvSpPr>
            <a:spLocks noGrp="1"/>
          </p:cNvSpPr>
          <p:nvPr>
            <p:ph type="sldNum" sz="quarter" idx="11"/>
          </p:nvPr>
        </p:nvSpPr>
        <p:spPr/>
        <p:txBody>
          <a:bodyPr/>
          <a:lstStyle/>
          <a:p>
            <a:fld id="{9E9BC324-87D9-4F3A-AF80-305003183E1D}" type="slidenum">
              <a:rPr lang="en-AU" smtClean="0"/>
              <a:pPr/>
              <a:t>‹N°›</a:t>
            </a:fld>
            <a:endParaRPr lang="en-AU" dirty="0"/>
          </a:p>
        </p:txBody>
      </p:sp>
    </p:spTree>
    <p:extLst>
      <p:ext uri="{BB962C8B-B14F-4D97-AF65-F5344CB8AC3E}">
        <p14:creationId xmlns:p14="http://schemas.microsoft.com/office/powerpoint/2010/main" val="621422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Double Column + Single Column">
    <p:spTree>
      <p:nvGrpSpPr>
        <p:cNvPr id="1" name=""/>
        <p:cNvGrpSpPr/>
        <p:nvPr/>
      </p:nvGrpSpPr>
      <p:grpSpPr>
        <a:xfrm>
          <a:off x="0" y="0"/>
          <a:ext cx="0" cy="0"/>
          <a:chOff x="0" y="0"/>
          <a:chExt cx="0" cy="0"/>
        </a:xfrm>
      </p:grpSpPr>
      <p:sp>
        <p:nvSpPr>
          <p:cNvPr id="8" name="Text Placeholder 6"/>
          <p:cNvSpPr>
            <a:spLocks noGrp="1"/>
          </p:cNvSpPr>
          <p:nvPr>
            <p:ph type="body" sz="quarter" idx="16"/>
          </p:nvPr>
        </p:nvSpPr>
        <p:spPr>
          <a:xfrm>
            <a:off x="704849" y="487589"/>
            <a:ext cx="5569200" cy="165100"/>
          </a:xfrm>
        </p:spPr>
        <p:txBody>
          <a:bodyPr/>
          <a:lstStyle>
            <a:lvl1pPr marL="0" indent="0" algn="l" defTabSz="180000">
              <a:lnSpc>
                <a:spcPct val="100000"/>
              </a:lnSpc>
              <a:spcBef>
                <a:spcPts val="0"/>
              </a:spcBef>
              <a:spcAft>
                <a:spcPts val="0"/>
              </a:spcAft>
              <a:defRPr sz="900" b="0" cap="none" spc="0">
                <a:solidFill>
                  <a:srgbClr val="808285"/>
                </a:solidFill>
                <a:latin typeface="Arial"/>
              </a:defRPr>
            </a:lvl1pPr>
          </a:lstStyle>
          <a:p>
            <a:pPr lvl="0"/>
            <a:r>
              <a:rPr lang="en-US" dirty="0"/>
              <a:t>Click to edit Master text styles</a:t>
            </a:r>
            <a:endParaRPr lang="en-AU" dirty="0"/>
          </a:p>
        </p:txBody>
      </p:sp>
      <p:sp>
        <p:nvSpPr>
          <p:cNvPr id="9" name="Title Placeholder 12"/>
          <p:cNvSpPr>
            <a:spLocks noGrp="1"/>
          </p:cNvSpPr>
          <p:nvPr>
            <p:ph type="title"/>
          </p:nvPr>
        </p:nvSpPr>
        <p:spPr>
          <a:xfrm>
            <a:off x="413825" y="814388"/>
            <a:ext cx="9072000" cy="696912"/>
          </a:xfrm>
          <a:prstGeom prst="rect">
            <a:avLst/>
          </a:prstGeom>
        </p:spPr>
        <p:txBody>
          <a:bodyPr lIns="0" tIns="0" rIns="0" bIns="0" rtlCol="0">
            <a:noAutofit/>
          </a:bodyPr>
          <a:lstStyle>
            <a:lvl1pPr marL="0" indent="0" algn="l" defTabSz="180000" rtl="0" eaLnBrk="1" latinLnBrk="0" hangingPunct="1">
              <a:lnSpc>
                <a:spcPts val="5400"/>
              </a:lnSpc>
              <a:spcBef>
                <a:spcPct val="0"/>
              </a:spcBef>
              <a:spcAft>
                <a:spcPts val="0"/>
              </a:spcAft>
              <a:buNone/>
              <a:defRPr sz="4800" b="1" cap="none" spc="-300">
                <a:solidFill>
                  <a:srgbClr val="00B0F0"/>
                </a:solidFill>
                <a:latin typeface="Arial"/>
              </a:defRPr>
            </a:lvl1pPr>
          </a:lstStyle>
          <a:p>
            <a:pPr lvl="0"/>
            <a:endParaRPr lang="en-AU" dirty="0"/>
          </a:p>
        </p:txBody>
      </p:sp>
      <p:sp>
        <p:nvSpPr>
          <p:cNvPr id="5" name="Slide Number Placeholder 1" descr="Lock Shape"/>
          <p:cNvSpPr>
            <a:spLocks noGrp="1"/>
          </p:cNvSpPr>
          <p:nvPr>
            <p:ph type="sldNum" sz="quarter" idx="17"/>
          </p:nvPr>
        </p:nvSpPr>
        <p:spPr>
          <a:xfrm>
            <a:off x="9263063" y="6324612"/>
            <a:ext cx="323850" cy="201613"/>
          </a:xfrm>
          <a:prstGeom prst="rect">
            <a:avLst/>
          </a:prstGeom>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pPr fontAlgn="base">
              <a:defRPr/>
            </a:pPr>
            <a:fld id="{DF7B83E8-F3AA-4C01-8322-0502C8803A7D}" type="slidenum">
              <a:rPr lang="en-AU">
                <a:ea typeface="宋体" pitchFamily="2" charset="-122"/>
              </a:rPr>
              <a:pPr fontAlgn="base">
                <a:defRPr/>
              </a:pPr>
              <a:t>‹N°›</a:t>
            </a:fld>
            <a:endParaRPr lang="en-AU" dirty="0">
              <a:ea typeface="宋体" pitchFamily="2" charset="-122"/>
            </a:endParaRPr>
          </a:p>
        </p:txBody>
      </p:sp>
    </p:spTree>
    <p:extLst>
      <p:ext uri="{BB962C8B-B14F-4D97-AF65-F5344CB8AC3E}">
        <p14:creationId xmlns:p14="http://schemas.microsoft.com/office/powerpoint/2010/main" val="102691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Column + 1 Column Text + Quote">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3" name="Text Placeholder 4"/>
          <p:cNvSpPr>
            <a:spLocks noGrp="1"/>
          </p:cNvSpPr>
          <p:nvPr>
            <p:ph type="body" sz="quarter" idx="25" hasCustomPrompt="1"/>
          </p:nvPr>
        </p:nvSpPr>
        <p:spPr>
          <a:xfrm>
            <a:off x="424799" y="1354394"/>
            <a:ext cx="2872800" cy="4892419"/>
          </a:xfrm>
        </p:spPr>
        <p:txBody>
          <a:bodyPr vert="horz" lIns="0" tIns="0" rIns="0" bIns="0" rtlCol="0">
            <a:noAutofit/>
          </a:bodyPr>
          <a:lstStyle>
            <a:lvl1pPr>
              <a:defRPr lang="zh-CN" alt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p>
        </p:txBody>
      </p:sp>
      <p:sp>
        <p:nvSpPr>
          <p:cNvPr id="14" name="Text Placeholder 9"/>
          <p:cNvSpPr>
            <a:spLocks noGrp="1"/>
          </p:cNvSpPr>
          <p:nvPr>
            <p:ph type="body" sz="quarter" idx="26"/>
          </p:nvPr>
        </p:nvSpPr>
        <p:spPr>
          <a:xfrm>
            <a:off x="3517200" y="1354138"/>
            <a:ext cx="2872800" cy="4891862"/>
          </a:xfrm>
        </p:spPr>
        <p:txBody>
          <a:bodyPr numCol="1" spcCol="360000"/>
          <a:lstStyle>
            <a:lvl1pPr>
              <a:defRPr sz="1800">
                <a:solidFill>
                  <a:srgbClr val="58595B"/>
                </a:solidFill>
              </a:defRPr>
            </a:lvl1pPr>
            <a:lvl2pPr>
              <a:defRPr sz="1600">
                <a:solidFill>
                  <a:srgbClr val="58595B"/>
                </a:solidFill>
              </a:defRPr>
            </a:lvl2pPr>
            <a:lvl3pPr>
              <a:defRPr sz="1600">
                <a:solidFill>
                  <a:srgbClr val="58595B"/>
                </a:solidFill>
              </a:defRPr>
            </a:lvl3pPr>
            <a:lvl4pPr>
              <a:defRPr sz="1600">
                <a:solidFill>
                  <a:srgbClr val="58595B"/>
                </a:solidFill>
              </a:defRPr>
            </a:lvl4pPr>
            <a:lvl5pPr>
              <a:defRPr sz="1600">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86259655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ntro + 3 Column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24" hasCustomPrompt="1"/>
          </p:nvPr>
        </p:nvSpPr>
        <p:spPr>
          <a:xfrm>
            <a:off x="424799" y="1354138"/>
            <a:ext cx="4392000" cy="792000"/>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10" name="Text Placeholder 9"/>
          <p:cNvSpPr>
            <a:spLocks noGrp="1"/>
          </p:cNvSpPr>
          <p:nvPr>
            <p:ph type="body" sz="quarter" idx="25"/>
          </p:nvPr>
        </p:nvSpPr>
        <p:spPr>
          <a:xfrm>
            <a:off x="423863" y="2343151"/>
            <a:ext cx="9072000" cy="3903662"/>
          </a:xfrm>
        </p:spPr>
        <p:txBody>
          <a:bodyPr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76171408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Intro + 2 Column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9"/>
          <p:cNvSpPr>
            <a:spLocks noGrp="1"/>
          </p:cNvSpPr>
          <p:nvPr>
            <p:ph type="body" sz="quarter" idx="25"/>
          </p:nvPr>
        </p:nvSpPr>
        <p:spPr>
          <a:xfrm>
            <a:off x="423863" y="1362075"/>
            <a:ext cx="9072000" cy="4884738"/>
          </a:xfrm>
        </p:spPr>
        <p:txBody>
          <a:bodyPr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80035139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 2 Column Text + Image R Column">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Picture Placeholder 3"/>
          <p:cNvSpPr>
            <a:spLocks noGrp="1"/>
          </p:cNvSpPr>
          <p:nvPr>
            <p:ph type="pic" sz="quarter" idx="21"/>
          </p:nvPr>
        </p:nvSpPr>
        <p:spPr>
          <a:xfrm>
            <a:off x="6606000" y="1354138"/>
            <a:ext cx="2872800" cy="4890587"/>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0" name="Text Placeholder 4"/>
          <p:cNvSpPr>
            <a:spLocks noGrp="1"/>
          </p:cNvSpPr>
          <p:nvPr>
            <p:ph type="body" sz="quarter" idx="24" hasCustomPrompt="1"/>
          </p:nvPr>
        </p:nvSpPr>
        <p:spPr>
          <a:xfrm>
            <a:off x="424799" y="1354138"/>
            <a:ext cx="5965200" cy="792000"/>
          </a:xfrm>
        </p:spPr>
        <p:txBody>
          <a:bodyPr/>
          <a:lstStyle>
            <a:lvl1pPr marL="0" marR="0" indent="0" algn="l" defTabSz="180000" rtl="0" eaLnBrk="1" fontAlgn="auto" latinLnBrk="0" hangingPunct="1">
              <a:lnSpc>
                <a:spcPct val="100000"/>
              </a:lnSpc>
              <a:spcBef>
                <a:spcPts val="600"/>
              </a:spcBef>
              <a:spcAft>
                <a:spcPts val="0"/>
              </a:spcAft>
              <a:buClrTx/>
              <a:buSzTx/>
              <a:buFont typeface="Arial" pitchFamily="34" charset="0"/>
              <a:buNone/>
              <a:tabLst/>
              <a:defRPr sz="16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zh-CN" altLang="en-US" dirty="0"/>
              <a:t>说明文字</a:t>
            </a:r>
          </a:p>
        </p:txBody>
      </p:sp>
      <p:sp>
        <p:nvSpPr>
          <p:cNvPr id="11" name="Text Placeholder 9"/>
          <p:cNvSpPr>
            <a:spLocks noGrp="1"/>
          </p:cNvSpPr>
          <p:nvPr>
            <p:ph type="body" sz="quarter" idx="25"/>
          </p:nvPr>
        </p:nvSpPr>
        <p:spPr>
          <a:xfrm>
            <a:off x="423863" y="2343151"/>
            <a:ext cx="5965200" cy="3903662"/>
          </a:xfrm>
        </p:spPr>
        <p:txBody>
          <a:bodyPr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49908268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 1 Column Text + Image R Column">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Picture Placeholder 3"/>
          <p:cNvSpPr>
            <a:spLocks noGrp="1"/>
          </p:cNvSpPr>
          <p:nvPr>
            <p:ph type="pic" sz="quarter" idx="21"/>
          </p:nvPr>
        </p:nvSpPr>
        <p:spPr>
          <a:xfrm>
            <a:off x="6606000" y="1354138"/>
            <a:ext cx="2872800" cy="4890587"/>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1" name="Text Placeholder 9"/>
          <p:cNvSpPr>
            <a:spLocks noGrp="1"/>
          </p:cNvSpPr>
          <p:nvPr>
            <p:ph type="body" sz="quarter" idx="25"/>
          </p:nvPr>
        </p:nvSpPr>
        <p:spPr>
          <a:xfrm>
            <a:off x="423863" y="1352550"/>
            <a:ext cx="5965200" cy="4894263"/>
          </a:xfrm>
        </p:spPr>
        <p:txBody>
          <a:bodyPr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24946754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 1 Column Text + 2 Column Image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354138"/>
            <a:ext cx="5972175" cy="4883385"/>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4" name="Text Placeholder 9"/>
          <p:cNvSpPr>
            <a:spLocks noGrp="1"/>
          </p:cNvSpPr>
          <p:nvPr>
            <p:ph type="body" sz="quarter" idx="15"/>
          </p:nvPr>
        </p:nvSpPr>
        <p:spPr>
          <a:xfrm>
            <a:off x="415924" y="2351087"/>
            <a:ext cx="2872800" cy="3895725"/>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18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1pPr>
            <a:lvl2pPr marL="180975" indent="-180975">
              <a:defRPr lang="en-US" sz="1600" kern="1200" baseline="0" dirty="0" smtClean="0">
                <a:solidFill>
                  <a:srgbClr val="58595B"/>
                </a:solidFill>
                <a:latin typeface="Arial" pitchFamily="34" charset="0"/>
                <a:ea typeface="+mn-ea"/>
                <a:cs typeface="Arial" pitchFamily="34" charset="0"/>
              </a:defRPr>
            </a:lvl2pPr>
            <a:lvl3pPr marL="360000" indent="-180000">
              <a:defRPr lang="en-US" sz="1600" kern="1200" baseline="0" dirty="0" smtClean="0">
                <a:solidFill>
                  <a:srgbClr val="58595B"/>
                </a:solidFill>
                <a:latin typeface="Arial" pitchFamily="34" charset="0"/>
                <a:ea typeface="+mn-ea"/>
                <a:cs typeface="Arial" pitchFamily="34" charset="0"/>
              </a:defRPr>
            </a:lvl3pPr>
            <a:lvl4pPr marL="540000" indent="-180000">
              <a:defRPr lang="en-US" sz="1600" kern="1200" baseline="0" dirty="0" smtClean="0">
                <a:solidFill>
                  <a:srgbClr val="58595B"/>
                </a:solidFill>
                <a:latin typeface="Arial" pitchFamily="34" charset="0"/>
                <a:ea typeface="+mn-ea"/>
                <a:cs typeface="Arial" pitchFamily="34" charset="0"/>
              </a:defRPr>
            </a:lvl4pPr>
            <a:lvl5pPr marL="720000" indent="-180000">
              <a:defRPr lang="en-AU" sz="16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4"/>
          <p:cNvSpPr>
            <a:spLocks noGrp="1"/>
          </p:cNvSpPr>
          <p:nvPr>
            <p:ph type="body" sz="quarter" idx="25" hasCustomPrompt="1"/>
          </p:nvPr>
        </p:nvSpPr>
        <p:spPr>
          <a:xfrm>
            <a:off x="424799" y="1354138"/>
            <a:ext cx="2872800" cy="792000"/>
          </a:xfrm>
        </p:spPr>
        <p:txBody>
          <a:bodyPr vert="horz" lIns="0" tIns="0" rIns="0" bIns="0" rtlCol="0">
            <a:noAutofit/>
          </a:bodyPr>
          <a:lstStyle>
            <a:lvl1pPr>
              <a:defRPr lang="zh-CN" alt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9243203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Text + 2 Column Image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354138"/>
            <a:ext cx="5972175" cy="4883385"/>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4" name="Text Placeholder 9"/>
          <p:cNvSpPr>
            <a:spLocks noGrp="1"/>
          </p:cNvSpPr>
          <p:nvPr>
            <p:ph type="body" sz="quarter" idx="15"/>
          </p:nvPr>
        </p:nvSpPr>
        <p:spPr>
          <a:xfrm>
            <a:off x="415924" y="1355929"/>
            <a:ext cx="2881313" cy="4881359"/>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1pPr>
            <a:lvl2pPr marL="180975" indent="-180975">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2pPr>
            <a:lvl3pPr marL="360000" indent="-180000">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3pPr>
            <a:lvl4pPr marL="540000" indent="-180000">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4pPr>
            <a:lvl5pPr marL="720000" indent="-180000">
              <a:defRPr lang="en-AU" sz="1600" kern="1200" baseline="0" dirty="0">
                <a:solidFill>
                  <a:srgbClr val="58595B"/>
                </a:solidFill>
                <a:latin typeface="微软雅黑" panose="020B0503020204020204" pitchFamily="34" charset="-122"/>
                <a:ea typeface="微软雅黑" panose="020B0503020204020204" pitchFamily="34" charset="-122"/>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62715658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423863" y="1354138"/>
            <a:ext cx="2871787" cy="4892040"/>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4"/>
          <p:cNvSpPr>
            <a:spLocks noGrp="1"/>
          </p:cNvSpPr>
          <p:nvPr>
            <p:ph type="body" sz="quarter" idx="24" hasCustomPrompt="1"/>
          </p:nvPr>
        </p:nvSpPr>
        <p:spPr>
          <a:xfrm>
            <a:off x="3529012" y="1354138"/>
            <a:ext cx="5953387" cy="792000"/>
          </a:xfrm>
        </p:spPr>
        <p:txBody>
          <a:bodyPr vert="horz" lIns="0" tIns="0" rIns="0" bIns="0" rtlCol="0">
            <a:noAutofit/>
          </a:bodyPr>
          <a:lstStyle>
            <a:lvl1pPr>
              <a:lnSpc>
                <a:spcPct val="100000"/>
              </a:lnSpc>
              <a:spcBef>
                <a:spcPts val="600"/>
              </a:spcBef>
              <a:defRPr lang="zh-CN" alt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p>
        </p:txBody>
      </p:sp>
      <p:sp>
        <p:nvSpPr>
          <p:cNvPr id="9" name="Text Placeholder 9"/>
          <p:cNvSpPr>
            <a:spLocks noGrp="1"/>
          </p:cNvSpPr>
          <p:nvPr>
            <p:ph type="body" sz="quarter" idx="25"/>
          </p:nvPr>
        </p:nvSpPr>
        <p:spPr>
          <a:xfrm>
            <a:off x="3529012" y="2345051"/>
            <a:ext cx="5953387" cy="3901761"/>
          </a:xfrm>
        </p:spPr>
        <p:txBody>
          <a:bodyPr spcCol="360000"/>
          <a:lstStyle>
            <a:lvl1pPr>
              <a:defRPr sz="1800"/>
            </a:lvl1pPr>
            <a:lvl2pPr>
              <a:defRPr sz="1600"/>
            </a:lvl2pPr>
            <a:lvl3pPr>
              <a:defRPr sz="1600"/>
            </a:lvl3pPr>
            <a:lvl4pPr>
              <a:defRPr sz="1600"/>
            </a:lvl4pPr>
            <a:lvl5pP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70054302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 Column + 2 Column Text 1">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423864" y="1354138"/>
            <a:ext cx="2866536" cy="4890587"/>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1" name="Text Placeholder 32"/>
          <p:cNvSpPr>
            <a:spLocks noGrp="1"/>
          </p:cNvSpPr>
          <p:nvPr>
            <p:ph type="body" sz="quarter" idx="18"/>
          </p:nvPr>
        </p:nvSpPr>
        <p:spPr>
          <a:xfrm>
            <a:off x="3517899" y="1354138"/>
            <a:ext cx="5965200" cy="4892176"/>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95942218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 Simple ]">
    <p:spTree>
      <p:nvGrpSpPr>
        <p:cNvPr id="1" name=""/>
        <p:cNvGrpSpPr/>
        <p:nvPr/>
      </p:nvGrpSpPr>
      <p:grpSpPr>
        <a:xfrm>
          <a:off x="0" y="0"/>
          <a:ext cx="0" cy="0"/>
          <a:chOff x="0" y="0"/>
          <a:chExt cx="0" cy="0"/>
        </a:xfrm>
      </p:grpSpPr>
      <p:sp>
        <p:nvSpPr>
          <p:cNvPr id="29" name="Text Placeholder 5"/>
          <p:cNvSpPr>
            <a:spLocks noGrp="1"/>
          </p:cNvSpPr>
          <p:nvPr>
            <p:ph type="body" sz="quarter" idx="33" hasCustomPrompt="1"/>
          </p:nvPr>
        </p:nvSpPr>
        <p:spPr>
          <a:xfrm>
            <a:off x="8092566" y="4567592"/>
            <a:ext cx="1393200" cy="1393200"/>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22" name="Text Placeholder 5"/>
          <p:cNvSpPr>
            <a:spLocks noGrp="1"/>
          </p:cNvSpPr>
          <p:nvPr>
            <p:ph type="body" sz="quarter" idx="32" hasCustomPrompt="1"/>
          </p:nvPr>
        </p:nvSpPr>
        <p:spPr>
          <a:xfrm>
            <a:off x="6551601" y="4567592"/>
            <a:ext cx="1393200" cy="1393200"/>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21" name="Text Placeholder 5"/>
          <p:cNvSpPr>
            <a:spLocks noGrp="1"/>
          </p:cNvSpPr>
          <p:nvPr>
            <p:ph type="body" sz="quarter" idx="31" hasCustomPrompt="1"/>
          </p:nvPr>
        </p:nvSpPr>
        <p:spPr>
          <a:xfrm>
            <a:off x="5004084" y="4567592"/>
            <a:ext cx="1393200" cy="1393200"/>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20" name="Text Placeholder 5"/>
          <p:cNvSpPr>
            <a:spLocks noGrp="1"/>
          </p:cNvSpPr>
          <p:nvPr>
            <p:ph type="body" sz="quarter" idx="30" hasCustomPrompt="1"/>
          </p:nvPr>
        </p:nvSpPr>
        <p:spPr>
          <a:xfrm>
            <a:off x="3459844" y="4567592"/>
            <a:ext cx="1393200" cy="1393200"/>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3" name="Text Placeholder 2"/>
          <p:cNvSpPr>
            <a:spLocks noGrp="1"/>
          </p:cNvSpPr>
          <p:nvPr>
            <p:ph type="body" sz="quarter" idx="24" hasCustomPrompt="1"/>
          </p:nvPr>
        </p:nvSpPr>
        <p:spPr>
          <a:xfrm>
            <a:off x="1854770" y="3541713"/>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01</a:t>
            </a:r>
            <a:endParaRPr lang="en-AU" dirty="0"/>
          </a:p>
        </p:txBody>
      </p:sp>
      <p:sp>
        <p:nvSpPr>
          <p:cNvPr id="23" name="Text Placeholder 2"/>
          <p:cNvSpPr>
            <a:spLocks noGrp="1"/>
          </p:cNvSpPr>
          <p:nvPr>
            <p:ph type="body" sz="quarter" idx="25" hasCustomPrompt="1"/>
          </p:nvPr>
        </p:nvSpPr>
        <p:spPr>
          <a:xfrm>
            <a:off x="3421101" y="3541713"/>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02</a:t>
            </a:r>
            <a:endParaRPr lang="en-AU" dirty="0"/>
          </a:p>
        </p:txBody>
      </p:sp>
      <p:sp>
        <p:nvSpPr>
          <p:cNvPr id="24" name="Text Placeholder 2"/>
          <p:cNvSpPr>
            <a:spLocks noGrp="1"/>
          </p:cNvSpPr>
          <p:nvPr>
            <p:ph type="body" sz="quarter" idx="26" hasCustomPrompt="1"/>
          </p:nvPr>
        </p:nvSpPr>
        <p:spPr>
          <a:xfrm>
            <a:off x="4966496" y="3541713"/>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03</a:t>
            </a:r>
            <a:endParaRPr lang="en-AU" dirty="0"/>
          </a:p>
        </p:txBody>
      </p:sp>
      <p:sp>
        <p:nvSpPr>
          <p:cNvPr id="25" name="Text Placeholder 2"/>
          <p:cNvSpPr>
            <a:spLocks noGrp="1"/>
          </p:cNvSpPr>
          <p:nvPr>
            <p:ph type="body" sz="quarter" idx="27" hasCustomPrompt="1"/>
          </p:nvPr>
        </p:nvSpPr>
        <p:spPr>
          <a:xfrm>
            <a:off x="6517101" y="3541713"/>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04</a:t>
            </a:r>
            <a:endParaRPr lang="en-AU" dirty="0"/>
          </a:p>
        </p:txBody>
      </p:sp>
      <p:sp>
        <p:nvSpPr>
          <p:cNvPr id="26" name="Text Placeholder 2"/>
          <p:cNvSpPr>
            <a:spLocks noGrp="1"/>
          </p:cNvSpPr>
          <p:nvPr>
            <p:ph type="body" sz="quarter" idx="28" hasCustomPrompt="1"/>
          </p:nvPr>
        </p:nvSpPr>
        <p:spPr>
          <a:xfrm>
            <a:off x="8054700" y="3541713"/>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05</a:t>
            </a:r>
            <a:endParaRPr lang="en-AU" dirty="0"/>
          </a:p>
        </p:txBody>
      </p:sp>
      <p:sp>
        <p:nvSpPr>
          <p:cNvPr id="2" name="Slide Number Placeholder 1" descr="Lock Shape"/>
          <p:cNvSpPr>
            <a:spLocks noGrp="1"/>
          </p:cNvSpPr>
          <p:nvPr>
            <p:ph type="sldNum" sz="quarter" idx="34"/>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 name="Title 3"/>
          <p:cNvSpPr>
            <a:spLocks noGrp="1"/>
          </p:cNvSpPr>
          <p:nvPr>
            <p:ph type="title"/>
          </p:nvPr>
        </p:nvSpPr>
        <p:spPr>
          <a:xfrm>
            <a:off x="424800" y="378000"/>
            <a:ext cx="9072000" cy="698400"/>
          </a:xfrm>
        </p:spPr>
        <p:txBody>
          <a:bodyPr/>
          <a:lstStyle/>
          <a:p>
            <a:r>
              <a:rPr lang="zh-CN" altLang="en-US"/>
              <a:t>单击此处编辑母版标题样式</a:t>
            </a:r>
            <a:endParaRPr lang="en-AU" dirty="0"/>
          </a:p>
        </p:txBody>
      </p:sp>
      <p:sp>
        <p:nvSpPr>
          <p:cNvPr id="7" name="文本占位符 6"/>
          <p:cNvSpPr>
            <a:spLocks noGrp="1"/>
          </p:cNvSpPr>
          <p:nvPr>
            <p:ph type="body" sz="quarter" idx="35" hasCustomPrompt="1"/>
          </p:nvPr>
        </p:nvSpPr>
        <p:spPr>
          <a:xfrm>
            <a:off x="1905000" y="4572000"/>
            <a:ext cx="1390650" cy="1390650"/>
          </a:xfrm>
        </p:spPr>
        <p:txBody>
          <a:bodyPr/>
          <a:lstStyle>
            <a:lvl1pPr>
              <a:defRPr sz="4000"/>
            </a:lvl1pPr>
          </a:lstStyle>
          <a:p>
            <a:pPr lvl="0"/>
            <a:r>
              <a:rPr lang="zh-CN" altLang="en-US" dirty="0"/>
              <a:t>章节名字</a:t>
            </a:r>
          </a:p>
        </p:txBody>
      </p:sp>
    </p:spTree>
    <p:extLst>
      <p:ext uri="{BB962C8B-B14F-4D97-AF65-F5344CB8AC3E}">
        <p14:creationId xmlns:p14="http://schemas.microsoft.com/office/powerpoint/2010/main" val="122169810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 3 Columns Text [ No Title ]">
    <p:spTree>
      <p:nvGrpSpPr>
        <p:cNvPr id="1" name=""/>
        <p:cNvGrpSpPr/>
        <p:nvPr/>
      </p:nvGrpSpPr>
      <p:grpSpPr>
        <a:xfrm>
          <a:off x="0" y="0"/>
          <a:ext cx="0" cy="0"/>
          <a:chOff x="0" y="0"/>
          <a:chExt cx="0" cy="0"/>
        </a:xfrm>
      </p:grpSpPr>
      <p:sp>
        <p:nvSpPr>
          <p:cNvPr id="24" name="Text Placeholder 18"/>
          <p:cNvSpPr>
            <a:spLocks noGrp="1"/>
          </p:cNvSpPr>
          <p:nvPr>
            <p:ph type="body" sz="quarter" idx="21"/>
          </p:nvPr>
        </p:nvSpPr>
        <p:spPr>
          <a:xfrm>
            <a:off x="3517200" y="380999"/>
            <a:ext cx="5965200" cy="5865813"/>
          </a:xfrm>
        </p:spPr>
        <p:txBody>
          <a:bodyPr numCol="2" spcCol="360000"/>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9"/>
          <p:cNvSpPr>
            <a:spLocks noGrp="1"/>
          </p:cNvSpPr>
          <p:nvPr>
            <p:ph type="body" sz="quarter" idx="15"/>
          </p:nvPr>
        </p:nvSpPr>
        <p:spPr>
          <a:xfrm>
            <a:off x="424800" y="1354138"/>
            <a:ext cx="2872800" cy="4834579"/>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9" name="Text Placeholder 4"/>
          <p:cNvSpPr>
            <a:spLocks noGrp="1"/>
          </p:cNvSpPr>
          <p:nvPr>
            <p:ph type="body" sz="quarter" idx="25" hasCustomPrompt="1"/>
          </p:nvPr>
        </p:nvSpPr>
        <p:spPr>
          <a:xfrm>
            <a:off x="424799" y="381001"/>
            <a:ext cx="2872800" cy="792000"/>
          </a:xfrm>
        </p:spPr>
        <p:txBody>
          <a:bodyPr vert="horz" lIns="0" tIns="0" rIns="0" bIns="0" rtlCol="0">
            <a:noAutofit/>
          </a:bodyPr>
          <a:lstStyle>
            <a:lvl1pPr>
              <a:lnSpc>
                <a:spcPct val="100000"/>
              </a:lnSpc>
              <a:spcBef>
                <a:spcPts val="600"/>
              </a:spcBef>
              <a:defRPr lang="en-US" sz="1600" dirty="0" smtClean="0">
                <a:solidFill>
                  <a:schemeClr val="accent2"/>
                </a:solidFill>
                <a:latin typeface="微软雅黑" panose="020B0503020204020204" pitchFamily="34" charset="-122"/>
                <a:ea typeface="微软雅黑" panose="020B0503020204020204" pitchFamily="34" charset="-122"/>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Tree>
    <p:extLst>
      <p:ext uri="{BB962C8B-B14F-4D97-AF65-F5344CB8AC3E}">
        <p14:creationId xmlns:p14="http://schemas.microsoft.com/office/powerpoint/2010/main" val="295059911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Heading L Column + 2 Columns Text">
    <p:spTree>
      <p:nvGrpSpPr>
        <p:cNvPr id="1" name=""/>
        <p:cNvGrpSpPr/>
        <p:nvPr/>
      </p:nvGrpSpPr>
      <p:grpSpPr>
        <a:xfrm>
          <a:off x="0" y="0"/>
          <a:ext cx="0" cy="0"/>
          <a:chOff x="0" y="0"/>
          <a:chExt cx="0" cy="0"/>
        </a:xfrm>
      </p:grpSpPr>
      <p:sp>
        <p:nvSpPr>
          <p:cNvPr id="24" name="Text Placeholder 18"/>
          <p:cNvSpPr>
            <a:spLocks noGrp="1"/>
          </p:cNvSpPr>
          <p:nvPr>
            <p:ph type="body" sz="quarter" idx="21"/>
          </p:nvPr>
        </p:nvSpPr>
        <p:spPr>
          <a:xfrm>
            <a:off x="3517200" y="381000"/>
            <a:ext cx="5965200" cy="5854199"/>
          </a:xfrm>
        </p:spPr>
        <p:txBody>
          <a:bodyPr numCol="1" spcCol="360000"/>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a:xfrm>
            <a:off x="424800" y="381001"/>
            <a:ext cx="2872800" cy="5854200"/>
          </a:xfrm>
        </p:spPr>
        <p:txBody>
          <a:bodyPr wrap="square" anchor="t" anchorCtr="0"/>
          <a:lstStyle/>
          <a:p>
            <a:r>
              <a:rPr lang="zh-CN" altLang="en-US"/>
              <a:t>单击此处编辑母版标题样式</a:t>
            </a:r>
            <a:endParaRPr lang="en-AU" dirty="0"/>
          </a:p>
        </p:txBody>
      </p:sp>
    </p:spTree>
    <p:extLst>
      <p:ext uri="{BB962C8B-B14F-4D97-AF65-F5344CB8AC3E}">
        <p14:creationId xmlns:p14="http://schemas.microsoft.com/office/powerpoint/2010/main" val="172559963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 2 Column Text + Image Bottom L">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424800" y="3542166"/>
            <a:ext cx="5966475" cy="2697389"/>
          </a:xfrm>
          <a:pattFill prst="smGrid">
            <a:fgClr>
              <a:schemeClr val="bg1">
                <a:lumMod val="85000"/>
              </a:schemeClr>
            </a:fgClr>
            <a:bgClr>
              <a:prstClr val="white"/>
            </a:bgClr>
          </a:pattFill>
        </p:spPr>
        <p:txBody>
          <a:bodyPr/>
          <a:lstStyle/>
          <a:p>
            <a:r>
              <a:rPr lang="zh-CN" altLang="en-US"/>
              <a:t>单击图标添加图片</a:t>
            </a:r>
            <a:endParaRPr lang="en-AU"/>
          </a:p>
        </p:txBody>
      </p:sp>
      <p:sp>
        <p:nvSpPr>
          <p:cNvPr id="15" name="Text Placeholder 4"/>
          <p:cNvSpPr>
            <a:spLocks noGrp="1"/>
          </p:cNvSpPr>
          <p:nvPr>
            <p:ph type="body" sz="quarter" idx="20"/>
          </p:nvPr>
        </p:nvSpPr>
        <p:spPr>
          <a:xfrm>
            <a:off x="3517106" y="1354138"/>
            <a:ext cx="2871787" cy="1977712"/>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16" name="Text Placeholder 4"/>
          <p:cNvSpPr>
            <a:spLocks noGrp="1"/>
          </p:cNvSpPr>
          <p:nvPr>
            <p:ph type="body" sz="quarter" idx="21"/>
          </p:nvPr>
        </p:nvSpPr>
        <p:spPr>
          <a:xfrm>
            <a:off x="6606000" y="1354138"/>
            <a:ext cx="2871787" cy="4892173"/>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4"/>
          <p:cNvSpPr>
            <a:spLocks noGrp="1"/>
          </p:cNvSpPr>
          <p:nvPr>
            <p:ph type="body" sz="quarter" idx="25" hasCustomPrompt="1"/>
          </p:nvPr>
        </p:nvSpPr>
        <p:spPr>
          <a:xfrm>
            <a:off x="424799" y="1353880"/>
            <a:ext cx="2872800" cy="1980031"/>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4" name="Title 3"/>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9994886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 2 Column Text + Image Top L [ No Title ]">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423863" y="381000"/>
            <a:ext cx="5965200" cy="2455863"/>
          </a:xfrm>
          <a:pattFill prst="smGrid">
            <a:fgClr>
              <a:schemeClr val="bg1">
                <a:lumMod val="85000"/>
              </a:schemeClr>
            </a:fgClr>
            <a:bgClr>
              <a:prstClr val="white"/>
            </a:bgClr>
          </a:pattFill>
        </p:spPr>
        <p:txBody>
          <a:bodyPr/>
          <a:lstStyle/>
          <a:p>
            <a:r>
              <a:rPr lang="zh-CN" altLang="en-US"/>
              <a:t>单击图标添加图片</a:t>
            </a:r>
            <a:endParaRPr lang="en-AU" dirty="0"/>
          </a:p>
        </p:txBody>
      </p:sp>
      <p:sp>
        <p:nvSpPr>
          <p:cNvPr id="23" name="Text Placeholder 18"/>
          <p:cNvSpPr>
            <a:spLocks noGrp="1"/>
          </p:cNvSpPr>
          <p:nvPr>
            <p:ph type="body" sz="quarter" idx="20"/>
          </p:nvPr>
        </p:nvSpPr>
        <p:spPr>
          <a:xfrm>
            <a:off x="3517106" y="3109011"/>
            <a:ext cx="2871787" cy="3137801"/>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4" name="Text Placeholder 18"/>
          <p:cNvSpPr>
            <a:spLocks noGrp="1"/>
          </p:cNvSpPr>
          <p:nvPr>
            <p:ph type="body" sz="quarter" idx="21"/>
          </p:nvPr>
        </p:nvSpPr>
        <p:spPr>
          <a:xfrm>
            <a:off x="6606000" y="381000"/>
            <a:ext cx="2871787" cy="5856287"/>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4"/>
          <p:cNvSpPr>
            <a:spLocks noGrp="1"/>
          </p:cNvSpPr>
          <p:nvPr>
            <p:ph type="body" sz="quarter" idx="25" hasCustomPrompt="1"/>
          </p:nvPr>
        </p:nvSpPr>
        <p:spPr>
          <a:xfrm>
            <a:off x="424799" y="3109011"/>
            <a:ext cx="2872800" cy="3137801"/>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Tree>
    <p:extLst>
      <p:ext uri="{BB962C8B-B14F-4D97-AF65-F5344CB8AC3E}">
        <p14:creationId xmlns:p14="http://schemas.microsoft.com/office/powerpoint/2010/main" val="113807301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 Column + 2 Half Column Text + Image Top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354138"/>
            <a:ext cx="5972175" cy="2466975"/>
          </a:xfrm>
          <a:pattFill prst="smGrid">
            <a:fgClr>
              <a:schemeClr val="bg1">
                <a:lumMod val="85000"/>
              </a:schemeClr>
            </a:fgClr>
            <a:bgClr>
              <a:schemeClr val="bg1"/>
            </a:bgClr>
          </a:pattFill>
        </p:spPr>
        <p:txBody>
          <a:bodyPr/>
          <a:lstStyle/>
          <a:p>
            <a:r>
              <a:rPr lang="zh-CN" altLang="en-US"/>
              <a:t>单击图标添加图片</a:t>
            </a:r>
            <a:endParaRPr lang="en-AU" dirty="0"/>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4"/>
          <p:cNvSpPr>
            <a:spLocks noGrp="1"/>
          </p:cNvSpPr>
          <p:nvPr>
            <p:ph type="body" sz="quarter" idx="25" hasCustomPrompt="1"/>
          </p:nvPr>
        </p:nvSpPr>
        <p:spPr>
          <a:xfrm>
            <a:off x="424799" y="1354138"/>
            <a:ext cx="2872800" cy="4892675"/>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13" name="Text Placeholder 9"/>
          <p:cNvSpPr>
            <a:spLocks noGrp="1"/>
          </p:cNvSpPr>
          <p:nvPr>
            <p:ph type="body" sz="quarter" idx="26"/>
          </p:nvPr>
        </p:nvSpPr>
        <p:spPr>
          <a:xfrm>
            <a:off x="3517200" y="4040188"/>
            <a:ext cx="5965200" cy="2206625"/>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46972303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2 Half Column Text + Image Top R [ No Title ]  ">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3517200" y="814388"/>
            <a:ext cx="5965200" cy="2519212"/>
          </a:xfrm>
          <a:pattFill prst="smGrid">
            <a:fgClr>
              <a:schemeClr val="bg1">
                <a:lumMod val="85000"/>
              </a:schemeClr>
            </a:fgClr>
            <a:bgClr>
              <a:prstClr val="white"/>
            </a:bgClr>
          </a:pattFill>
        </p:spPr>
        <p:txBody>
          <a:bodyPr/>
          <a:lstStyle/>
          <a:p>
            <a:r>
              <a:rPr lang="zh-CN" altLang="en-US"/>
              <a:t>单击图标添加图片</a:t>
            </a:r>
            <a:endParaRPr lang="en-AU"/>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9"/>
          <p:cNvSpPr>
            <a:spLocks noGrp="1"/>
          </p:cNvSpPr>
          <p:nvPr>
            <p:ph type="body" sz="quarter" idx="25"/>
          </p:nvPr>
        </p:nvSpPr>
        <p:spPr>
          <a:xfrm>
            <a:off x="3517200" y="3542400"/>
            <a:ext cx="5965200" cy="2696400"/>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Tree>
    <p:extLst>
      <p:ext uri="{BB962C8B-B14F-4D97-AF65-F5344CB8AC3E}">
        <p14:creationId xmlns:p14="http://schemas.microsoft.com/office/powerpoint/2010/main" val="112545773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 3 Half Column Text + Tabl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3" name="Text Placeholder 9"/>
          <p:cNvSpPr>
            <a:spLocks noGrp="1"/>
          </p:cNvSpPr>
          <p:nvPr>
            <p:ph type="body" sz="quarter" idx="26"/>
          </p:nvPr>
        </p:nvSpPr>
        <p:spPr>
          <a:xfrm>
            <a:off x="3517200" y="4038602"/>
            <a:ext cx="5965200" cy="2208211"/>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 name="Content Placeholder 3"/>
          <p:cNvSpPr>
            <a:spLocks noGrp="1"/>
          </p:cNvSpPr>
          <p:nvPr>
            <p:ph sz="quarter" idx="27"/>
          </p:nvPr>
        </p:nvSpPr>
        <p:spPr>
          <a:xfrm>
            <a:off x="3529013" y="1354141"/>
            <a:ext cx="5970587" cy="2509837"/>
          </a:xfrm>
        </p:spPr>
        <p:txBody>
          <a:bodyPr/>
          <a:lstStyle/>
          <a:p>
            <a:pPr lvl="0"/>
            <a:r>
              <a:rPr lang="zh-CN" altLang="en-US"/>
              <a:t>单击此处编辑母版文本样式</a:t>
            </a:r>
          </a:p>
        </p:txBody>
      </p:sp>
      <p:sp>
        <p:nvSpPr>
          <p:cNvPr id="16" name="Text Placeholder 9"/>
          <p:cNvSpPr>
            <a:spLocks noGrp="1"/>
          </p:cNvSpPr>
          <p:nvPr>
            <p:ph type="body" sz="quarter" idx="15"/>
          </p:nvPr>
        </p:nvSpPr>
        <p:spPr>
          <a:xfrm>
            <a:off x="415924" y="2877630"/>
            <a:ext cx="2872800" cy="3369183"/>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2" name="Text Placeholder 4"/>
          <p:cNvSpPr>
            <a:spLocks noGrp="1"/>
          </p:cNvSpPr>
          <p:nvPr>
            <p:ph type="body" sz="quarter" idx="25" hasCustomPrompt="1"/>
          </p:nvPr>
        </p:nvSpPr>
        <p:spPr>
          <a:xfrm>
            <a:off x="424799" y="1354138"/>
            <a:ext cx="2872800" cy="1368000"/>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73459390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 + 1 Half Column Text + 2 Column Objec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 name="Content Placeholder 3"/>
          <p:cNvSpPr>
            <a:spLocks noGrp="1"/>
          </p:cNvSpPr>
          <p:nvPr>
            <p:ph sz="quarter" idx="27"/>
          </p:nvPr>
        </p:nvSpPr>
        <p:spPr>
          <a:xfrm>
            <a:off x="3529013" y="1354139"/>
            <a:ext cx="5970587" cy="4892673"/>
          </a:xfrm>
        </p:spPr>
        <p:txBody>
          <a:bodyPr/>
          <a:lstStyle/>
          <a:p>
            <a:pPr lvl="0"/>
            <a:r>
              <a:rPr lang="zh-CN" altLang="en-US"/>
              <a:t>单击此处编辑母版文本样式</a:t>
            </a:r>
          </a:p>
        </p:txBody>
      </p:sp>
      <p:sp>
        <p:nvSpPr>
          <p:cNvPr id="16" name="Text Placeholder 9"/>
          <p:cNvSpPr>
            <a:spLocks noGrp="1"/>
          </p:cNvSpPr>
          <p:nvPr>
            <p:ph type="body" sz="quarter" idx="15"/>
          </p:nvPr>
        </p:nvSpPr>
        <p:spPr>
          <a:xfrm>
            <a:off x="415924" y="2877629"/>
            <a:ext cx="2871216" cy="3369183"/>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7" name="Text Placeholder 4"/>
          <p:cNvSpPr>
            <a:spLocks noGrp="1"/>
          </p:cNvSpPr>
          <p:nvPr>
            <p:ph type="body" sz="quarter" idx="25" hasCustomPrompt="1"/>
          </p:nvPr>
        </p:nvSpPr>
        <p:spPr>
          <a:xfrm>
            <a:off x="424799" y="1354138"/>
            <a:ext cx="2872800" cy="1368000"/>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10129374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 1 Half Column Text + 2 Column No Placeholde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6" name="Text Placeholder 9"/>
          <p:cNvSpPr>
            <a:spLocks noGrp="1"/>
          </p:cNvSpPr>
          <p:nvPr>
            <p:ph type="body" sz="quarter" idx="15"/>
          </p:nvPr>
        </p:nvSpPr>
        <p:spPr>
          <a:xfrm>
            <a:off x="423863" y="2877629"/>
            <a:ext cx="2871787" cy="3369183"/>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7" name="Text Placeholder 4"/>
          <p:cNvSpPr>
            <a:spLocks noGrp="1"/>
          </p:cNvSpPr>
          <p:nvPr>
            <p:ph type="body" sz="quarter" idx="25" hasCustomPrompt="1"/>
          </p:nvPr>
        </p:nvSpPr>
        <p:spPr>
          <a:xfrm>
            <a:off x="432738" y="1354138"/>
            <a:ext cx="2862912" cy="1368000"/>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33975252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 + 3 Column Text [ Half Page ] ">
    <p:spTree>
      <p:nvGrpSpPr>
        <p:cNvPr id="1" name=""/>
        <p:cNvGrpSpPr/>
        <p:nvPr/>
      </p:nvGrpSpPr>
      <p:grpSpPr>
        <a:xfrm>
          <a:off x="0" y="0"/>
          <a:ext cx="0" cy="0"/>
          <a:chOff x="0" y="0"/>
          <a:chExt cx="0" cy="0"/>
        </a:xfrm>
      </p:grpSpPr>
      <p:sp>
        <p:nvSpPr>
          <p:cNvPr id="8" name="Text Placeholder 2"/>
          <p:cNvSpPr>
            <a:spLocks noGrp="1"/>
          </p:cNvSpPr>
          <p:nvPr>
            <p:ph type="body" sz="quarter" idx="21"/>
          </p:nvPr>
        </p:nvSpPr>
        <p:spPr>
          <a:xfrm>
            <a:off x="423863" y="4837113"/>
            <a:ext cx="2871787" cy="14097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2" name="Text Placeholder 4"/>
          <p:cNvSpPr>
            <a:spLocks noGrp="1"/>
          </p:cNvSpPr>
          <p:nvPr>
            <p:ph type="body" sz="quarter" idx="26" hasCustomPrompt="1"/>
          </p:nvPr>
        </p:nvSpPr>
        <p:spPr>
          <a:xfrm>
            <a:off x="424799" y="3725999"/>
            <a:ext cx="2872800" cy="900000"/>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a:xfrm>
            <a:off x="424800" y="2836800"/>
            <a:ext cx="9072000" cy="698400"/>
          </a:xfrm>
        </p:spPr>
        <p:txBody>
          <a:bodyPr/>
          <a:lstStyle/>
          <a:p>
            <a:r>
              <a:rPr lang="zh-CN" altLang="en-US"/>
              <a:t>单击此处编辑母版标题样式</a:t>
            </a:r>
            <a:endParaRPr lang="en-AU"/>
          </a:p>
        </p:txBody>
      </p:sp>
    </p:spTree>
    <p:extLst>
      <p:ext uri="{BB962C8B-B14F-4D97-AF65-F5344CB8AC3E}">
        <p14:creationId xmlns:p14="http://schemas.microsoft.com/office/powerpoint/2010/main" val="7781765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 Intro + Image R ]">
    <p:spTree>
      <p:nvGrpSpPr>
        <p:cNvPr id="1" name=""/>
        <p:cNvGrpSpPr/>
        <p:nvPr/>
      </p:nvGrpSpPr>
      <p:grpSpPr>
        <a:xfrm>
          <a:off x="0" y="0"/>
          <a:ext cx="0" cy="0"/>
          <a:chOff x="0" y="0"/>
          <a:chExt cx="0" cy="0"/>
        </a:xfrm>
      </p:grpSpPr>
      <p:sp>
        <p:nvSpPr>
          <p:cNvPr id="18" name="Picture Placeholder 4"/>
          <p:cNvSpPr>
            <a:spLocks noGrp="1"/>
          </p:cNvSpPr>
          <p:nvPr>
            <p:ph type="pic" sz="quarter" idx="30"/>
            <p:custDataLst>
              <p:tags r:id="rId1"/>
            </p:custDataLst>
          </p:nvPr>
        </p:nvSpPr>
        <p:spPr>
          <a:xfrm>
            <a:off x="3517200" y="1354138"/>
            <a:ext cx="5965200" cy="1853973"/>
          </a:xfrm>
          <a:pattFill prst="smGrid">
            <a:fgClr>
              <a:schemeClr val="bg1">
                <a:lumMod val="85000"/>
              </a:schemeClr>
            </a:fgClr>
            <a:bgClr>
              <a:prstClr val="white"/>
            </a:bgClr>
          </a:pattFill>
        </p:spPr>
        <p:txBody>
          <a:bodyPr/>
          <a:lstStyle/>
          <a:p>
            <a:r>
              <a:rPr lang="zh-CN" altLang="en-US"/>
              <a:t>单击图标添加图片</a:t>
            </a:r>
            <a:endParaRPr lang="en-AU" dirty="0"/>
          </a:p>
        </p:txBody>
      </p:sp>
      <p:sp>
        <p:nvSpPr>
          <p:cNvPr id="21" name="Text Placeholder 5"/>
          <p:cNvSpPr>
            <a:spLocks noGrp="1"/>
          </p:cNvSpPr>
          <p:nvPr>
            <p:ph type="body" sz="quarter" idx="33" hasCustomPrompt="1"/>
            <p:custDataLst>
              <p:tags r:id="rId2"/>
            </p:custDataLst>
          </p:nvPr>
        </p:nvSpPr>
        <p:spPr>
          <a:xfrm>
            <a:off x="8092800" y="4565775"/>
            <a:ext cx="1393200" cy="1681038"/>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22" name="Text Placeholder 5"/>
          <p:cNvSpPr>
            <a:spLocks noGrp="1"/>
          </p:cNvSpPr>
          <p:nvPr>
            <p:ph type="body" sz="quarter" idx="32" hasCustomPrompt="1"/>
            <p:custDataLst>
              <p:tags r:id="rId3"/>
            </p:custDataLst>
          </p:nvPr>
        </p:nvSpPr>
        <p:spPr>
          <a:xfrm>
            <a:off x="6559896" y="4565775"/>
            <a:ext cx="1393200" cy="1681038"/>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altLang="zh-CN" dirty="0"/>
          </a:p>
        </p:txBody>
      </p:sp>
      <p:sp>
        <p:nvSpPr>
          <p:cNvPr id="29" name="Text Placeholder 5"/>
          <p:cNvSpPr>
            <a:spLocks noGrp="1"/>
          </p:cNvSpPr>
          <p:nvPr>
            <p:ph type="body" sz="quarter" idx="31" hasCustomPrompt="1"/>
            <p:custDataLst>
              <p:tags r:id="rId4"/>
            </p:custDataLst>
          </p:nvPr>
        </p:nvSpPr>
        <p:spPr>
          <a:xfrm>
            <a:off x="5040000" y="4565775"/>
            <a:ext cx="1393200" cy="1681038"/>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p>
        </p:txBody>
      </p:sp>
      <p:sp>
        <p:nvSpPr>
          <p:cNvPr id="30" name="Text Placeholder 5"/>
          <p:cNvSpPr>
            <a:spLocks noGrp="1"/>
          </p:cNvSpPr>
          <p:nvPr>
            <p:ph type="body" sz="quarter" idx="34" hasCustomPrompt="1"/>
            <p:custDataLst>
              <p:tags r:id="rId5"/>
            </p:custDataLst>
          </p:nvPr>
        </p:nvSpPr>
        <p:spPr>
          <a:xfrm>
            <a:off x="3517200" y="4565775"/>
            <a:ext cx="1393200" cy="1681038"/>
          </a:xfrm>
        </p:spPr>
        <p:txBody>
          <a:bodyPr/>
          <a:lstStyle>
            <a:lvl1pPr>
              <a:defRPr sz="4000">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dirty="0"/>
              <a:t>章节名字</a:t>
            </a:r>
            <a:endParaRPr lang="en-AU" dirty="0"/>
          </a:p>
        </p:txBody>
      </p:sp>
      <p:sp>
        <p:nvSpPr>
          <p:cNvPr id="2" name="Slide Number Placeholder 1" descr="Lock Shape"/>
          <p:cNvSpPr>
            <a:spLocks noGrp="1"/>
          </p:cNvSpPr>
          <p:nvPr>
            <p:ph type="sldNum" sz="quarter" idx="3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2" name="Text Placeholder 2"/>
          <p:cNvSpPr>
            <a:spLocks noGrp="1"/>
          </p:cNvSpPr>
          <p:nvPr>
            <p:ph type="body" sz="quarter" idx="25" hasCustomPrompt="1"/>
            <p:custDataLst>
              <p:tags r:id="rId6"/>
            </p:custDataLst>
          </p:nvPr>
        </p:nvSpPr>
        <p:spPr>
          <a:xfrm>
            <a:off x="3479100" y="3539896"/>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01</a:t>
            </a:r>
            <a:endParaRPr lang="en-AU" dirty="0"/>
          </a:p>
        </p:txBody>
      </p:sp>
      <p:sp>
        <p:nvSpPr>
          <p:cNvPr id="34" name="Text Placeholder 2"/>
          <p:cNvSpPr>
            <a:spLocks noGrp="1"/>
          </p:cNvSpPr>
          <p:nvPr>
            <p:ph type="body" sz="quarter" idx="26" hasCustomPrompt="1"/>
            <p:custDataLst>
              <p:tags r:id="rId7"/>
            </p:custDataLst>
          </p:nvPr>
        </p:nvSpPr>
        <p:spPr>
          <a:xfrm>
            <a:off x="5001900" y="3539896"/>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02</a:t>
            </a:r>
            <a:endParaRPr lang="en-AU" dirty="0"/>
          </a:p>
        </p:txBody>
      </p:sp>
      <p:sp>
        <p:nvSpPr>
          <p:cNvPr id="35" name="Text Placeholder 2"/>
          <p:cNvSpPr>
            <a:spLocks noGrp="1"/>
          </p:cNvSpPr>
          <p:nvPr>
            <p:ph type="body" sz="quarter" idx="27" hasCustomPrompt="1"/>
            <p:custDataLst>
              <p:tags r:id="rId8"/>
            </p:custDataLst>
          </p:nvPr>
        </p:nvSpPr>
        <p:spPr>
          <a:xfrm>
            <a:off x="6521796" y="3539896"/>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03</a:t>
            </a:r>
            <a:endParaRPr lang="en-AU" dirty="0"/>
          </a:p>
        </p:txBody>
      </p:sp>
      <p:sp>
        <p:nvSpPr>
          <p:cNvPr id="36" name="Text Placeholder 2"/>
          <p:cNvSpPr>
            <a:spLocks noGrp="1"/>
          </p:cNvSpPr>
          <p:nvPr>
            <p:ph type="body" sz="quarter" idx="28" hasCustomPrompt="1"/>
            <p:custDataLst>
              <p:tags r:id="rId9"/>
            </p:custDataLst>
          </p:nvPr>
        </p:nvSpPr>
        <p:spPr>
          <a:xfrm>
            <a:off x="8054700" y="3539896"/>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04</a:t>
            </a:r>
            <a:endParaRPr lang="en-AU" dirty="0"/>
          </a:p>
        </p:txBody>
      </p:sp>
      <p:sp>
        <p:nvSpPr>
          <p:cNvPr id="19" name="Text Placeholder 9"/>
          <p:cNvSpPr>
            <a:spLocks noGrp="1"/>
          </p:cNvSpPr>
          <p:nvPr>
            <p:ph type="body" sz="quarter" idx="15"/>
            <p:custDataLst>
              <p:tags r:id="rId10"/>
            </p:custDataLst>
          </p:nvPr>
        </p:nvSpPr>
        <p:spPr>
          <a:xfrm>
            <a:off x="415924" y="2351087"/>
            <a:ext cx="2872800" cy="3409951"/>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1pPr>
            <a:lvl2pPr marL="180975" indent="-180975">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2pPr>
            <a:lvl3pPr marL="360000" indent="-180000">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3pPr>
            <a:lvl4pPr marL="540000" indent="-180000">
              <a:defRPr lang="en-US" sz="16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4pPr>
            <a:lvl5pPr marL="720000" indent="-180000">
              <a:defRPr lang="en-AU" sz="1600" kern="1200" baseline="0" dirty="0">
                <a:solidFill>
                  <a:srgbClr val="58595B"/>
                </a:solidFill>
                <a:latin typeface="微软雅黑" panose="020B0503020204020204" pitchFamily="34" charset="-122"/>
                <a:ea typeface="微软雅黑" panose="020B0503020204020204" pitchFamily="34" charset="-122"/>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0" name="Text Placeholder 4"/>
          <p:cNvSpPr>
            <a:spLocks noGrp="1"/>
          </p:cNvSpPr>
          <p:nvPr>
            <p:ph type="body" sz="quarter" idx="37" hasCustomPrompt="1"/>
            <p:custDataLst>
              <p:tags r:id="rId11"/>
            </p:custDataLst>
          </p:nvPr>
        </p:nvSpPr>
        <p:spPr>
          <a:xfrm>
            <a:off x="424799" y="1354137"/>
            <a:ext cx="2872800" cy="792000"/>
          </a:xfrm>
        </p:spPr>
        <p:txBody>
          <a:bodyPr/>
          <a:lstStyle>
            <a:lvl1pPr marL="0" marR="0" indent="0" algn="l" defTabSz="180000" rtl="0" eaLnBrk="1" fontAlgn="auto" latinLnBrk="0" hangingPunct="1">
              <a:lnSpc>
                <a:spcPct val="300000"/>
              </a:lnSpc>
              <a:spcBef>
                <a:spcPts val="600"/>
              </a:spcBef>
              <a:spcAft>
                <a:spcPts val="0"/>
              </a:spcAft>
              <a:buClrTx/>
              <a:buSzTx/>
              <a:buFont typeface="Arial" pitchFamily="34" charset="0"/>
              <a:buNone/>
              <a:tabLst/>
              <a:defRPr sz="16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zh-CN" altLang="en-US" dirty="0"/>
              <a:t>说明文字</a:t>
            </a:r>
            <a:endParaRPr lang="en-US" dirty="0"/>
          </a:p>
        </p:txBody>
      </p:sp>
      <p:sp>
        <p:nvSpPr>
          <p:cNvPr id="3" name="Title 2"/>
          <p:cNvSpPr>
            <a:spLocks noGrp="1"/>
          </p:cNvSpPr>
          <p:nvPr>
            <p:ph type="title"/>
            <p:custDataLst>
              <p:tags r:id="rId12"/>
            </p:custDataLst>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70241737"/>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 3 Column Text [ Half Page ] + Image Top R">
    <p:spTree>
      <p:nvGrpSpPr>
        <p:cNvPr id="1" name=""/>
        <p:cNvGrpSpPr/>
        <p:nvPr/>
      </p:nvGrpSpPr>
      <p:grpSpPr>
        <a:xfrm>
          <a:off x="0" y="0"/>
          <a:ext cx="0" cy="0"/>
          <a:chOff x="0" y="0"/>
          <a:chExt cx="0" cy="0"/>
        </a:xfrm>
      </p:grpSpPr>
      <p:sp>
        <p:nvSpPr>
          <p:cNvPr id="8" name="Text Placeholder 2"/>
          <p:cNvSpPr>
            <a:spLocks noGrp="1"/>
          </p:cNvSpPr>
          <p:nvPr>
            <p:ph type="body" sz="quarter" idx="21"/>
          </p:nvPr>
        </p:nvSpPr>
        <p:spPr>
          <a:xfrm>
            <a:off x="423863" y="4837113"/>
            <a:ext cx="2871787" cy="14097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2" name="Text Placeholder 4"/>
          <p:cNvSpPr>
            <a:spLocks noGrp="1"/>
          </p:cNvSpPr>
          <p:nvPr>
            <p:ph type="body" sz="quarter" idx="26" hasCustomPrompt="1"/>
          </p:nvPr>
        </p:nvSpPr>
        <p:spPr>
          <a:xfrm>
            <a:off x="424799" y="3725999"/>
            <a:ext cx="2872800" cy="900000"/>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13" name="Picture Placeholder 4"/>
          <p:cNvSpPr>
            <a:spLocks noGrp="1"/>
          </p:cNvSpPr>
          <p:nvPr>
            <p:ph type="pic" sz="quarter" idx="27"/>
          </p:nvPr>
        </p:nvSpPr>
        <p:spPr>
          <a:xfrm>
            <a:off x="6606000" y="381000"/>
            <a:ext cx="2872800" cy="3139799"/>
          </a:xfrm>
          <a:pattFill prst="smGrid">
            <a:fgClr>
              <a:schemeClr val="bg1">
                <a:lumMod val="85000"/>
              </a:schemeClr>
            </a:fgClr>
            <a:bgClr>
              <a:prstClr val="white"/>
            </a:bgClr>
          </a:pattFill>
        </p:spPr>
        <p:txBody>
          <a:bodyPr/>
          <a:lstStyle/>
          <a:p>
            <a:r>
              <a:rPr lang="zh-CN" altLang="en-US"/>
              <a:t>单击图标添加图片</a:t>
            </a:r>
            <a:endParaRPr lang="en-AU" dirty="0"/>
          </a:p>
        </p:txBody>
      </p:sp>
      <p:sp>
        <p:nvSpPr>
          <p:cNvPr id="3" name="Title 2"/>
          <p:cNvSpPr>
            <a:spLocks noGrp="1"/>
          </p:cNvSpPr>
          <p:nvPr>
            <p:ph type="title"/>
          </p:nvPr>
        </p:nvSpPr>
        <p:spPr>
          <a:xfrm>
            <a:off x="424800" y="381000"/>
            <a:ext cx="5965200" cy="3139800"/>
          </a:xfrm>
        </p:spPr>
        <p:txBody>
          <a:bodyPr wrap="square" anchor="b" anchorCtr="0"/>
          <a:lstStyle/>
          <a:p>
            <a:r>
              <a:rPr lang="zh-CN" altLang="en-US"/>
              <a:t>单击此处编辑母版标题样式</a:t>
            </a:r>
            <a:endParaRPr lang="en-AU" dirty="0"/>
          </a:p>
        </p:txBody>
      </p:sp>
    </p:spTree>
    <p:extLst>
      <p:ext uri="{BB962C8B-B14F-4D97-AF65-F5344CB8AC3E}">
        <p14:creationId xmlns:p14="http://schemas.microsoft.com/office/powerpoint/2010/main" val="248958315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 Column + 2 Column Text [ Half Page ] + Imag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2" name="Text Placeholder 4"/>
          <p:cNvSpPr>
            <a:spLocks noGrp="1"/>
          </p:cNvSpPr>
          <p:nvPr>
            <p:ph type="body" sz="quarter" idx="26" hasCustomPrompt="1"/>
          </p:nvPr>
        </p:nvSpPr>
        <p:spPr>
          <a:xfrm>
            <a:off x="424799" y="3725999"/>
            <a:ext cx="2872800" cy="2512800"/>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13" name="Picture Placeholder 4"/>
          <p:cNvSpPr>
            <a:spLocks noGrp="1"/>
          </p:cNvSpPr>
          <p:nvPr>
            <p:ph type="pic" sz="quarter" idx="27"/>
          </p:nvPr>
        </p:nvSpPr>
        <p:spPr>
          <a:xfrm>
            <a:off x="6606000" y="380999"/>
            <a:ext cx="2872800" cy="3139800"/>
          </a:xfrm>
          <a:pattFill prst="smGrid">
            <a:fgClr>
              <a:schemeClr val="bg1">
                <a:lumMod val="85000"/>
              </a:schemeClr>
            </a:fgClr>
            <a:bgClr>
              <a:prstClr val="white"/>
            </a:bgClr>
          </a:pattFill>
        </p:spPr>
        <p:txBody>
          <a:bodyPr/>
          <a:lstStyle/>
          <a:p>
            <a:r>
              <a:rPr lang="zh-CN" altLang="en-US"/>
              <a:t>单击图标添加图片</a:t>
            </a:r>
            <a:endParaRPr lang="en-AU" dirty="0"/>
          </a:p>
        </p:txBody>
      </p:sp>
      <p:sp>
        <p:nvSpPr>
          <p:cNvPr id="3" name="Title 2"/>
          <p:cNvSpPr>
            <a:spLocks noGrp="1"/>
          </p:cNvSpPr>
          <p:nvPr>
            <p:ph type="title"/>
          </p:nvPr>
        </p:nvSpPr>
        <p:spPr>
          <a:xfrm>
            <a:off x="424800" y="381000"/>
            <a:ext cx="5965200" cy="3139800"/>
          </a:xfrm>
        </p:spPr>
        <p:txBody>
          <a:bodyPr wrap="square" anchor="b" anchorCtr="0"/>
          <a:lstStyle/>
          <a:p>
            <a:r>
              <a:rPr lang="zh-CN" altLang="en-US"/>
              <a:t>单击此处编辑母版标题样式</a:t>
            </a:r>
            <a:endParaRPr lang="en-AU"/>
          </a:p>
        </p:txBody>
      </p:sp>
    </p:spTree>
    <p:extLst>
      <p:ext uri="{BB962C8B-B14F-4D97-AF65-F5344CB8AC3E}">
        <p14:creationId xmlns:p14="http://schemas.microsoft.com/office/powerpoint/2010/main" val="23768565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 Half Page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9"/>
          <p:cNvSpPr>
            <a:spLocks noGrp="1"/>
          </p:cNvSpPr>
          <p:nvPr>
            <p:ph type="body" sz="quarter" idx="25"/>
          </p:nvPr>
        </p:nvSpPr>
        <p:spPr>
          <a:xfrm>
            <a:off x="6606000" y="3301199"/>
            <a:ext cx="2872800" cy="2945614"/>
          </a:xfrm>
        </p:spPr>
        <p:txBody>
          <a:bodyPr numCol="1"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5" name="Text Placeholder 2"/>
          <p:cNvSpPr>
            <a:spLocks noGrp="1"/>
          </p:cNvSpPr>
          <p:nvPr>
            <p:ph type="body" sz="quarter" idx="27"/>
          </p:nvPr>
        </p:nvSpPr>
        <p:spPr>
          <a:xfrm>
            <a:off x="3517200" y="4404513"/>
            <a:ext cx="2871787" cy="18423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16" name="Text Placeholder 4"/>
          <p:cNvSpPr>
            <a:spLocks noGrp="1"/>
          </p:cNvSpPr>
          <p:nvPr>
            <p:ph type="body" sz="quarter" idx="28" hasCustomPrompt="1"/>
          </p:nvPr>
        </p:nvSpPr>
        <p:spPr>
          <a:xfrm>
            <a:off x="3517200" y="3293399"/>
            <a:ext cx="2872800" cy="900000"/>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19" name="Picture Placeholder 3"/>
          <p:cNvSpPr>
            <a:spLocks noGrp="1"/>
          </p:cNvSpPr>
          <p:nvPr>
            <p:ph type="pic" sz="quarter" idx="20"/>
          </p:nvPr>
        </p:nvSpPr>
        <p:spPr>
          <a:xfrm>
            <a:off x="417600" y="1354138"/>
            <a:ext cx="2872800" cy="4890587"/>
          </a:xfrm>
          <a:pattFill prst="smGrid">
            <a:fgClr>
              <a:schemeClr val="bg1">
                <a:lumMod val="85000"/>
              </a:schemeClr>
            </a:fgClr>
            <a:bgClr>
              <a:schemeClr val="bg1"/>
            </a:bgClr>
          </a:pattFill>
        </p:spPr>
        <p:txBody>
          <a:bodyPr/>
          <a:lstStyle/>
          <a:p>
            <a:r>
              <a:rPr lang="zh-CN" altLang="en-US"/>
              <a:t>单击图标添加图片</a:t>
            </a:r>
            <a:endParaRPr lang="en-AU" dirty="0"/>
          </a:p>
        </p:txBody>
      </p:sp>
      <p:sp>
        <p:nvSpPr>
          <p:cNvPr id="3" name="Title 2"/>
          <p:cNvSpPr>
            <a:spLocks noGrp="1"/>
          </p:cNvSpPr>
          <p:nvPr>
            <p:ph type="title"/>
          </p:nvPr>
        </p:nvSpPr>
        <p:spPr>
          <a:xfrm>
            <a:off x="3517200" y="381000"/>
            <a:ext cx="5983200" cy="2707200"/>
          </a:xfrm>
        </p:spPr>
        <p:txBody>
          <a:bodyPr wrap="square" anchor="b" anchorCtr="0"/>
          <a:lstStyle/>
          <a:p>
            <a:r>
              <a:rPr lang="zh-CN" altLang="en-US"/>
              <a:t>单击此处编辑母版标题样式</a:t>
            </a:r>
            <a:endParaRPr lang="en-AU" dirty="0"/>
          </a:p>
        </p:txBody>
      </p:sp>
    </p:spTree>
    <p:extLst>
      <p:ext uri="{BB962C8B-B14F-4D97-AF65-F5344CB8AC3E}">
        <p14:creationId xmlns:p14="http://schemas.microsoft.com/office/powerpoint/2010/main" val="46028031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 Half Page ] + Quot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Picture Placeholder 3"/>
          <p:cNvSpPr>
            <a:spLocks noGrp="1"/>
          </p:cNvSpPr>
          <p:nvPr>
            <p:ph type="pic" sz="quarter" idx="24"/>
          </p:nvPr>
        </p:nvSpPr>
        <p:spPr>
          <a:xfrm>
            <a:off x="424800" y="381000"/>
            <a:ext cx="2872800" cy="5854200"/>
          </a:xfrm>
          <a:pattFill prst="smGrid">
            <a:fgClr>
              <a:schemeClr val="bg1">
                <a:lumMod val="85000"/>
              </a:schemeClr>
            </a:fgClr>
            <a:bgClr>
              <a:schemeClr val="bg1"/>
            </a:bgClr>
          </a:pattFill>
        </p:spPr>
        <p:txBody>
          <a:bodyPr/>
          <a:lstStyle/>
          <a:p>
            <a:r>
              <a:rPr lang="zh-CN" altLang="en-US"/>
              <a:t>单击图标添加图片</a:t>
            </a:r>
            <a:endParaRPr lang="en-AU" dirty="0"/>
          </a:p>
        </p:txBody>
      </p:sp>
      <p:sp>
        <p:nvSpPr>
          <p:cNvPr id="12" name="Text Placeholder 9"/>
          <p:cNvSpPr>
            <a:spLocks noGrp="1"/>
          </p:cNvSpPr>
          <p:nvPr>
            <p:ph type="body" sz="quarter" idx="25"/>
          </p:nvPr>
        </p:nvSpPr>
        <p:spPr>
          <a:xfrm>
            <a:off x="6606000" y="3301199"/>
            <a:ext cx="2872800" cy="2945614"/>
          </a:xfrm>
        </p:spPr>
        <p:txBody>
          <a:bodyPr numCol="1"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3" name="Text Placeholder 2"/>
          <p:cNvSpPr>
            <a:spLocks noGrp="1"/>
          </p:cNvSpPr>
          <p:nvPr>
            <p:ph type="body" sz="quarter" idx="27"/>
          </p:nvPr>
        </p:nvSpPr>
        <p:spPr>
          <a:xfrm>
            <a:off x="3517200" y="4404513"/>
            <a:ext cx="2871787" cy="18423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14" name="Text Placeholder 4"/>
          <p:cNvSpPr>
            <a:spLocks noGrp="1"/>
          </p:cNvSpPr>
          <p:nvPr>
            <p:ph type="body" sz="quarter" idx="28" hasCustomPrompt="1"/>
          </p:nvPr>
        </p:nvSpPr>
        <p:spPr>
          <a:xfrm>
            <a:off x="3517200" y="3293399"/>
            <a:ext cx="2872800" cy="900000"/>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a:xfrm>
            <a:off x="3517200" y="381000"/>
            <a:ext cx="2872800" cy="2707200"/>
          </a:xfrm>
        </p:spPr>
        <p:txBody>
          <a:bodyPr wrap="square" anchor="b" anchorCtr="0"/>
          <a:lstStyle/>
          <a:p>
            <a:r>
              <a:rPr lang="zh-CN" altLang="en-US"/>
              <a:t>单击此处编辑母版标题样式</a:t>
            </a:r>
            <a:endParaRPr lang="en-AU"/>
          </a:p>
        </p:txBody>
      </p:sp>
    </p:spTree>
    <p:extLst>
      <p:ext uri="{BB962C8B-B14F-4D97-AF65-F5344CB8AC3E}">
        <p14:creationId xmlns:p14="http://schemas.microsoft.com/office/powerpoint/2010/main" val="129323774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bstones + Images [ 9 Deals ]">
    <p:spTree>
      <p:nvGrpSpPr>
        <p:cNvPr id="1" name=""/>
        <p:cNvGrpSpPr/>
        <p:nvPr/>
      </p:nvGrpSpPr>
      <p:grpSpPr>
        <a:xfrm>
          <a:off x="0" y="0"/>
          <a:ext cx="0" cy="0"/>
          <a:chOff x="0" y="0"/>
          <a:chExt cx="0" cy="0"/>
        </a:xfrm>
      </p:grpSpPr>
      <p:sp>
        <p:nvSpPr>
          <p:cNvPr id="3" name="Text Placeholder 2"/>
          <p:cNvSpPr>
            <a:spLocks noGrp="1"/>
          </p:cNvSpPr>
          <p:nvPr>
            <p:ph type="body" sz="quarter" idx="35"/>
          </p:nvPr>
        </p:nvSpPr>
        <p:spPr>
          <a:xfrm>
            <a:off x="424800" y="135413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buClr>
                <a:schemeClr val="tx1">
                  <a:lumMod val="60000"/>
                  <a:lumOff val="40000"/>
                </a:schemeClr>
              </a:buClr>
              <a:defRPr>
                <a:solidFill>
                  <a:srgbClr val="58595B"/>
                </a:solidFill>
              </a:defRPr>
            </a:lvl2pPr>
            <a:lvl3pPr>
              <a:buClr>
                <a:schemeClr val="tx1">
                  <a:lumMod val="60000"/>
                  <a:lumOff val="40000"/>
                </a:schemeClr>
              </a:buClr>
              <a:defRPr>
                <a:solidFill>
                  <a:srgbClr val="58595B"/>
                </a:solidFill>
              </a:defRPr>
            </a:lvl3pPr>
            <a:lvl4pPr>
              <a:buClr>
                <a:schemeClr val="tx1">
                  <a:lumMod val="60000"/>
                  <a:lumOff val="40000"/>
                </a:schemeClr>
              </a:buClr>
              <a:defRPr>
                <a:solidFill>
                  <a:srgbClr val="58595B"/>
                </a:solidFill>
              </a:defRPr>
            </a:lvl4pPr>
            <a:lvl5pPr>
              <a:buClr>
                <a:schemeClr val="tx1">
                  <a:lumMod val="60000"/>
                  <a:lumOff val="40000"/>
                </a:schemeClr>
              </a:buCl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 name="Picture Placeholder 3"/>
          <p:cNvSpPr>
            <a:spLocks noGrp="1"/>
          </p:cNvSpPr>
          <p:nvPr>
            <p:ph type="pic" sz="quarter" idx="44"/>
          </p:nvPr>
        </p:nvSpPr>
        <p:spPr>
          <a:xfrm>
            <a:off x="1920934" y="135413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26" name="Text Placeholder 2"/>
          <p:cNvSpPr>
            <a:spLocks noGrp="1"/>
          </p:cNvSpPr>
          <p:nvPr>
            <p:ph type="body" sz="quarter" idx="45"/>
          </p:nvPr>
        </p:nvSpPr>
        <p:spPr>
          <a:xfrm>
            <a:off x="424800" y="301028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lang="en-US" sz="900" b="0" kern="1200" cap="none" spc="0" baseline="0" dirty="0" smtClean="0">
                <a:solidFill>
                  <a:srgbClr val="58595B"/>
                </a:solidFill>
                <a:latin typeface="Arial"/>
                <a:ea typeface="+mn-ea"/>
                <a:cs typeface="Arial" pitchFamily="34" charset="0"/>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29" name="Picture Placeholder 3"/>
          <p:cNvSpPr>
            <a:spLocks noGrp="1"/>
          </p:cNvSpPr>
          <p:nvPr>
            <p:ph type="pic" sz="quarter" idx="46"/>
          </p:nvPr>
        </p:nvSpPr>
        <p:spPr>
          <a:xfrm>
            <a:off x="1916171" y="301028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30" name="Text Placeholder 2"/>
          <p:cNvSpPr>
            <a:spLocks noGrp="1"/>
          </p:cNvSpPr>
          <p:nvPr>
            <p:ph type="body" sz="quarter" idx="47"/>
          </p:nvPr>
        </p:nvSpPr>
        <p:spPr>
          <a:xfrm>
            <a:off x="424800" y="4662993"/>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2" name="Picture Placeholder 3"/>
          <p:cNvSpPr>
            <a:spLocks noGrp="1"/>
          </p:cNvSpPr>
          <p:nvPr>
            <p:ph type="pic" sz="quarter" idx="48"/>
          </p:nvPr>
        </p:nvSpPr>
        <p:spPr>
          <a:xfrm>
            <a:off x="1916171" y="4662993"/>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33" name="Text Placeholder 2"/>
          <p:cNvSpPr>
            <a:spLocks noGrp="1"/>
          </p:cNvSpPr>
          <p:nvPr>
            <p:ph type="body" sz="quarter" idx="49"/>
          </p:nvPr>
        </p:nvSpPr>
        <p:spPr>
          <a:xfrm>
            <a:off x="3517200" y="135413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4" name="Picture Placeholder 3"/>
          <p:cNvSpPr>
            <a:spLocks noGrp="1"/>
          </p:cNvSpPr>
          <p:nvPr>
            <p:ph type="pic" sz="quarter" idx="50"/>
          </p:nvPr>
        </p:nvSpPr>
        <p:spPr>
          <a:xfrm>
            <a:off x="5034062" y="135413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35" name="Text Placeholder 2"/>
          <p:cNvSpPr>
            <a:spLocks noGrp="1"/>
          </p:cNvSpPr>
          <p:nvPr>
            <p:ph type="body" sz="quarter" idx="51"/>
          </p:nvPr>
        </p:nvSpPr>
        <p:spPr>
          <a:xfrm>
            <a:off x="3517200" y="301028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6" name="Picture Placeholder 3"/>
          <p:cNvSpPr>
            <a:spLocks noGrp="1"/>
          </p:cNvSpPr>
          <p:nvPr>
            <p:ph type="pic" sz="quarter" idx="52"/>
          </p:nvPr>
        </p:nvSpPr>
        <p:spPr>
          <a:xfrm>
            <a:off x="5034062" y="301028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37" name="Text Placeholder 2"/>
          <p:cNvSpPr>
            <a:spLocks noGrp="1"/>
          </p:cNvSpPr>
          <p:nvPr>
            <p:ph type="body" sz="quarter" idx="53"/>
          </p:nvPr>
        </p:nvSpPr>
        <p:spPr>
          <a:xfrm>
            <a:off x="3517200" y="4662993"/>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8" name="Picture Placeholder 3"/>
          <p:cNvSpPr>
            <a:spLocks noGrp="1"/>
          </p:cNvSpPr>
          <p:nvPr>
            <p:ph type="pic" sz="quarter" idx="54"/>
          </p:nvPr>
        </p:nvSpPr>
        <p:spPr>
          <a:xfrm>
            <a:off x="5034062" y="4662993"/>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39" name="Text Placeholder 2"/>
          <p:cNvSpPr>
            <a:spLocks noGrp="1"/>
          </p:cNvSpPr>
          <p:nvPr>
            <p:ph type="body" sz="quarter" idx="55"/>
          </p:nvPr>
        </p:nvSpPr>
        <p:spPr>
          <a:xfrm>
            <a:off x="6606000" y="135413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0" name="Picture Placeholder 3"/>
          <p:cNvSpPr>
            <a:spLocks noGrp="1"/>
          </p:cNvSpPr>
          <p:nvPr>
            <p:ph type="pic" sz="quarter" idx="56"/>
          </p:nvPr>
        </p:nvSpPr>
        <p:spPr>
          <a:xfrm>
            <a:off x="8121068" y="135413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41" name="Text Placeholder 2"/>
          <p:cNvSpPr>
            <a:spLocks noGrp="1"/>
          </p:cNvSpPr>
          <p:nvPr>
            <p:ph type="body" sz="quarter" idx="57"/>
          </p:nvPr>
        </p:nvSpPr>
        <p:spPr>
          <a:xfrm>
            <a:off x="6606000" y="3010288"/>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2" name="Picture Placeholder 3"/>
          <p:cNvSpPr>
            <a:spLocks noGrp="1"/>
          </p:cNvSpPr>
          <p:nvPr>
            <p:ph type="pic" sz="quarter" idx="58"/>
          </p:nvPr>
        </p:nvSpPr>
        <p:spPr>
          <a:xfrm>
            <a:off x="8121068" y="3010288"/>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43" name="Text Placeholder 2"/>
          <p:cNvSpPr>
            <a:spLocks noGrp="1"/>
          </p:cNvSpPr>
          <p:nvPr>
            <p:ph type="body" sz="quarter" idx="59"/>
          </p:nvPr>
        </p:nvSpPr>
        <p:spPr>
          <a:xfrm>
            <a:off x="6606000" y="4662993"/>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44" name="Picture Placeholder 3"/>
          <p:cNvSpPr>
            <a:spLocks noGrp="1"/>
          </p:cNvSpPr>
          <p:nvPr>
            <p:ph type="pic" sz="quarter" idx="60"/>
          </p:nvPr>
        </p:nvSpPr>
        <p:spPr>
          <a:xfrm>
            <a:off x="8121068" y="4662993"/>
            <a:ext cx="1368000" cy="136800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2" name="Slide Number Placeholder 1" descr="Lock Shape"/>
          <p:cNvSpPr>
            <a:spLocks noGrp="1"/>
          </p:cNvSpPr>
          <p:nvPr>
            <p:ph type="sldNum" sz="quarter" idx="6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itle 4"/>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417742843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 Tombstones [ 9 Deals ]">
    <p:spTree>
      <p:nvGrpSpPr>
        <p:cNvPr id="1" name=""/>
        <p:cNvGrpSpPr/>
        <p:nvPr/>
      </p:nvGrpSpPr>
      <p:grpSpPr>
        <a:xfrm>
          <a:off x="0" y="0"/>
          <a:ext cx="0" cy="0"/>
          <a:chOff x="0" y="0"/>
          <a:chExt cx="0" cy="0"/>
        </a:xfrm>
      </p:grpSpPr>
      <p:sp>
        <p:nvSpPr>
          <p:cNvPr id="25" name="Text Placeholder 2"/>
          <p:cNvSpPr>
            <a:spLocks noGrp="1"/>
          </p:cNvSpPr>
          <p:nvPr>
            <p:ph type="body" sz="quarter" idx="61"/>
          </p:nvPr>
        </p:nvSpPr>
        <p:spPr>
          <a:xfrm>
            <a:off x="423863" y="3442275"/>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47" name="Picture Placeholder 3"/>
          <p:cNvSpPr>
            <a:spLocks noGrp="1" noChangeAspect="1"/>
          </p:cNvSpPr>
          <p:nvPr>
            <p:ph type="pic" sz="quarter" idx="62"/>
          </p:nvPr>
        </p:nvSpPr>
        <p:spPr>
          <a:xfrm>
            <a:off x="1954213" y="3442275"/>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48" name="Text Placeholder 2"/>
          <p:cNvSpPr>
            <a:spLocks noGrp="1"/>
          </p:cNvSpPr>
          <p:nvPr>
            <p:ph type="body" sz="quarter" idx="63"/>
          </p:nvPr>
        </p:nvSpPr>
        <p:spPr>
          <a:xfrm>
            <a:off x="1954213" y="4120291"/>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baseline="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49" name="Picture Placeholder 3"/>
          <p:cNvSpPr>
            <a:spLocks noGrp="1" noChangeAspect="1"/>
          </p:cNvSpPr>
          <p:nvPr>
            <p:ph type="pic" sz="quarter" idx="64"/>
          </p:nvPr>
        </p:nvSpPr>
        <p:spPr>
          <a:xfrm>
            <a:off x="3521541" y="2073829"/>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50" name="Text Placeholder 2"/>
          <p:cNvSpPr>
            <a:spLocks noGrp="1"/>
          </p:cNvSpPr>
          <p:nvPr>
            <p:ph type="body" sz="quarter" idx="65"/>
          </p:nvPr>
        </p:nvSpPr>
        <p:spPr>
          <a:xfrm>
            <a:off x="3521541" y="2754675"/>
            <a:ext cx="1386000" cy="673200"/>
          </a:xfrm>
          <a:solidFill>
            <a:schemeClr val="bg1">
              <a:lumMod val="85000"/>
            </a:schemeClr>
          </a:solidFill>
        </p:spPr>
        <p:txBody>
          <a:bodyPr lIns="144000" tIns="144000" rIns="144000" bIns="144000" anchor="t" anchorCtr="1">
            <a:noAutofit/>
          </a:bodyPr>
          <a:lstStyle>
            <a:lvl1pPr algn="l">
              <a:spcAft>
                <a:spcPts val="600"/>
              </a:spcAft>
              <a:defRPr sz="1200" b="0">
                <a:solidFill>
                  <a:srgbClr val="58595B"/>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51" name="Picture Placeholder 3"/>
          <p:cNvSpPr>
            <a:spLocks noGrp="1" noChangeAspect="1"/>
          </p:cNvSpPr>
          <p:nvPr>
            <p:ph type="pic" sz="quarter" idx="66"/>
          </p:nvPr>
        </p:nvSpPr>
        <p:spPr>
          <a:xfrm>
            <a:off x="5047200" y="2754676"/>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52" name="Text Placeholder 2"/>
          <p:cNvSpPr>
            <a:spLocks noGrp="1"/>
          </p:cNvSpPr>
          <p:nvPr>
            <p:ph type="body" sz="quarter" idx="67"/>
          </p:nvPr>
        </p:nvSpPr>
        <p:spPr>
          <a:xfrm>
            <a:off x="5047200" y="3442275"/>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53" name="Picture Placeholder 3"/>
          <p:cNvSpPr>
            <a:spLocks noGrp="1" noChangeAspect="1"/>
          </p:cNvSpPr>
          <p:nvPr>
            <p:ph type="pic" sz="quarter" idx="68"/>
          </p:nvPr>
        </p:nvSpPr>
        <p:spPr>
          <a:xfrm>
            <a:off x="6585018" y="2754676"/>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54" name="Text Placeholder 2"/>
          <p:cNvSpPr>
            <a:spLocks noGrp="1"/>
          </p:cNvSpPr>
          <p:nvPr>
            <p:ph type="body" sz="quarter" idx="69"/>
          </p:nvPr>
        </p:nvSpPr>
        <p:spPr>
          <a:xfrm>
            <a:off x="6585018" y="3442275"/>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55" name="Picture Placeholder 3"/>
          <p:cNvSpPr>
            <a:spLocks noGrp="1" noChangeAspect="1"/>
          </p:cNvSpPr>
          <p:nvPr>
            <p:ph type="pic" sz="quarter" idx="70"/>
          </p:nvPr>
        </p:nvSpPr>
        <p:spPr>
          <a:xfrm>
            <a:off x="8115368" y="2074282"/>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56" name="Text Placeholder 2"/>
          <p:cNvSpPr>
            <a:spLocks noGrp="1"/>
          </p:cNvSpPr>
          <p:nvPr>
            <p:ph type="body" sz="quarter" idx="71"/>
          </p:nvPr>
        </p:nvSpPr>
        <p:spPr>
          <a:xfrm>
            <a:off x="8115368" y="2754675"/>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58" name="Picture Placeholder 3"/>
          <p:cNvSpPr>
            <a:spLocks noGrp="1" noChangeAspect="1"/>
          </p:cNvSpPr>
          <p:nvPr>
            <p:ph type="pic" sz="quarter" idx="72"/>
          </p:nvPr>
        </p:nvSpPr>
        <p:spPr>
          <a:xfrm>
            <a:off x="5048291" y="4313475"/>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59" name="Text Placeholder 2"/>
          <p:cNvSpPr>
            <a:spLocks noGrp="1"/>
          </p:cNvSpPr>
          <p:nvPr>
            <p:ph type="body" sz="quarter" idx="73"/>
          </p:nvPr>
        </p:nvSpPr>
        <p:spPr>
          <a:xfrm>
            <a:off x="5048291" y="4991777"/>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60" name="Picture Placeholder 3"/>
          <p:cNvSpPr>
            <a:spLocks noGrp="1" noChangeAspect="1"/>
          </p:cNvSpPr>
          <p:nvPr>
            <p:ph type="pic" sz="quarter" idx="74"/>
          </p:nvPr>
        </p:nvSpPr>
        <p:spPr>
          <a:xfrm>
            <a:off x="6594543" y="4313475"/>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61" name="Text Placeholder 2"/>
          <p:cNvSpPr>
            <a:spLocks noGrp="1"/>
          </p:cNvSpPr>
          <p:nvPr>
            <p:ph type="body" sz="quarter" idx="75"/>
          </p:nvPr>
        </p:nvSpPr>
        <p:spPr>
          <a:xfrm>
            <a:off x="6594543" y="4991777"/>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63" name="Text Placeholder 2"/>
          <p:cNvSpPr>
            <a:spLocks noGrp="1"/>
          </p:cNvSpPr>
          <p:nvPr>
            <p:ph type="body" sz="quarter" idx="77"/>
          </p:nvPr>
        </p:nvSpPr>
        <p:spPr>
          <a:xfrm>
            <a:off x="423863" y="4991777"/>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1200" b="0" cap="none" spc="0">
                <a:solidFill>
                  <a:srgbClr val="58595B"/>
                </a:solidFill>
                <a:latin typeface="微软雅黑" panose="020B0503020204020204" pitchFamily="34" charset="-122"/>
                <a:ea typeface="微软雅黑" panose="020B0503020204020204" pitchFamily="34" charset="-122"/>
              </a:defRPr>
            </a:lvl1pPr>
          </a:lstStyle>
          <a:p>
            <a:pPr marL="0" lvl="0" indent="0" algn="l" defTabSz="180000" rtl="0" eaLnBrk="1" latinLnBrk="0" hangingPunct="1">
              <a:lnSpc>
                <a:spcPct val="100000"/>
              </a:lnSpc>
              <a:spcBef>
                <a:spcPts val="0"/>
              </a:spcBef>
              <a:spcAft>
                <a:spcPts val="0"/>
              </a:spcAft>
              <a:buFont typeface="Arial" pitchFamily="34" charset="0"/>
              <a:buNone/>
            </a:pPr>
            <a:r>
              <a:rPr lang="zh-CN" altLang="en-US"/>
              <a:t>单击此处编辑母版文本样式</a:t>
            </a:r>
          </a:p>
        </p:txBody>
      </p:sp>
      <p:sp>
        <p:nvSpPr>
          <p:cNvPr id="24" name="Picture Placeholder 3"/>
          <p:cNvSpPr>
            <a:spLocks noGrp="1" noChangeAspect="1"/>
          </p:cNvSpPr>
          <p:nvPr>
            <p:ph type="pic" sz="quarter" idx="78"/>
          </p:nvPr>
        </p:nvSpPr>
        <p:spPr>
          <a:xfrm>
            <a:off x="423863" y="2754676"/>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dirty="0"/>
          </a:p>
        </p:txBody>
      </p:sp>
      <p:sp>
        <p:nvSpPr>
          <p:cNvPr id="29" name="Picture Placeholder 3"/>
          <p:cNvSpPr>
            <a:spLocks noGrp="1" noChangeAspect="1"/>
          </p:cNvSpPr>
          <p:nvPr>
            <p:ph type="pic" sz="quarter" idx="80"/>
          </p:nvPr>
        </p:nvSpPr>
        <p:spPr>
          <a:xfrm>
            <a:off x="423863" y="4313475"/>
            <a:ext cx="1386000" cy="681190"/>
          </a:xfrm>
          <a:pattFill prst="smGrid">
            <a:fgClr>
              <a:schemeClr val="bg1">
                <a:lumMod val="85000"/>
              </a:schemeClr>
            </a:fgClr>
            <a:bgClr>
              <a:schemeClr val="bg1"/>
            </a:bgClr>
          </a:pattFill>
        </p:spPr>
        <p:txBody>
          <a:bodyPr anchor="ctr" anchorCtr="0"/>
          <a:lstStyle>
            <a:lvl1pPr algn="ctr">
              <a:defRPr/>
            </a:lvl1pPr>
          </a:lstStyle>
          <a:p>
            <a:r>
              <a:rPr lang="zh-CN" altLang="en-US"/>
              <a:t>单击图标添加图片</a:t>
            </a:r>
            <a:endParaRPr lang="en-AU"/>
          </a:p>
        </p:txBody>
      </p:sp>
      <p:sp>
        <p:nvSpPr>
          <p:cNvPr id="2" name="Slide Number Placeholder 1" descr="Lock Shape"/>
          <p:cNvSpPr>
            <a:spLocks noGrp="1"/>
          </p:cNvSpPr>
          <p:nvPr>
            <p:ph type="sldNum" sz="quarter" idx="8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47742002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Chart L + Intro + 1 Column Text">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354139"/>
            <a:ext cx="2871787" cy="4892444"/>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2" name="Text Placeholder 4"/>
          <p:cNvSpPr>
            <a:spLocks noGrp="1"/>
          </p:cNvSpPr>
          <p:nvPr>
            <p:ph type="body" sz="quarter" idx="25" hasCustomPrompt="1"/>
          </p:nvPr>
        </p:nvSpPr>
        <p:spPr>
          <a:xfrm>
            <a:off x="3517200" y="1354138"/>
            <a:ext cx="2872800" cy="2263706"/>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66989709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Ta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4800" y="1354138"/>
            <a:ext cx="4406400" cy="4891862"/>
          </a:xfrm>
        </p:spPr>
        <p:txBody>
          <a:bodyPr numCol="2" spcCol="360000"/>
          <a:lstStyle>
            <a:lvl1pPr>
              <a:defRPr lang="en-US" sz="900" kern="1200" baseline="0" dirty="0" smtClean="0">
                <a:solidFill>
                  <a:srgbClr val="000000"/>
                </a:solidFill>
                <a:latin typeface="Arial" pitchFamily="34" charset="0"/>
                <a:ea typeface="+mn-ea"/>
                <a:cs typeface="Arial" pitchFamily="34" charset="0"/>
              </a:defRPr>
            </a:lvl1pPr>
            <a:lvl2pPr marL="180975" indent="-180975">
              <a:defRPr lang="en-US" sz="900" kern="1200" baseline="0" dirty="0" smtClean="0">
                <a:solidFill>
                  <a:srgbClr val="000000"/>
                </a:solidFill>
                <a:latin typeface="Arial" pitchFamily="34" charset="0"/>
                <a:ea typeface="+mn-ea"/>
                <a:cs typeface="Arial" pitchFamily="34" charset="0"/>
              </a:defRPr>
            </a:lvl2pPr>
            <a:lvl3pPr marL="360000" indent="-180000">
              <a:defRPr lang="en-US" sz="900" kern="1200" baseline="0" dirty="0" smtClean="0">
                <a:solidFill>
                  <a:srgbClr val="000000"/>
                </a:solidFill>
                <a:latin typeface="Arial" pitchFamily="34" charset="0"/>
                <a:ea typeface="+mn-ea"/>
                <a:cs typeface="Arial" pitchFamily="34" charset="0"/>
              </a:defRPr>
            </a:lvl3pPr>
            <a:lvl4pPr marL="540000" indent="-180000">
              <a:defRPr lang="en-US" sz="900" kern="1200" baseline="0" dirty="0" smtClean="0">
                <a:solidFill>
                  <a:srgbClr val="000000"/>
                </a:solidFill>
                <a:latin typeface="Arial" pitchFamily="34" charset="0"/>
                <a:ea typeface="+mn-ea"/>
                <a:cs typeface="Arial" pitchFamily="34" charset="0"/>
              </a:defRPr>
            </a:lvl4pPr>
            <a:lvl5pPr marL="720000" indent="-180000">
              <a:defRPr lang="en-AU" sz="900" kern="1200" baseline="0" dirty="0">
                <a:solidFill>
                  <a:srgbClr val="000000"/>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marL="0" lvl="0" indent="0" algn="l" defTabSz="914400" rtl="0" eaLnBrk="1" latinLnBrk="0" hangingPunct="1">
              <a:spcBef>
                <a:spcPts val="0"/>
              </a:spcBef>
              <a:spcAft>
                <a:spcPts val="600"/>
              </a:spcAft>
              <a:buFont typeface="Arial" pitchFamily="34" charset="0"/>
              <a:buNone/>
            </a:pPr>
            <a:r>
              <a:rPr lang="zh-CN" altLang="en-US"/>
              <a:t>单击此处编辑母版文本样式</a:t>
            </a:r>
          </a:p>
        </p:txBody>
      </p:sp>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Content Placeholder 2"/>
          <p:cNvSpPr>
            <a:spLocks noGrp="1"/>
          </p:cNvSpPr>
          <p:nvPr>
            <p:ph sz="half" idx="23"/>
          </p:nvPr>
        </p:nvSpPr>
        <p:spPr>
          <a:xfrm>
            <a:off x="5090400" y="1354138"/>
            <a:ext cx="4406400" cy="4891862"/>
          </a:xfrm>
        </p:spPr>
        <p:txBody>
          <a:bodyPr numCol="2" spcCol="360000"/>
          <a:lstStyle>
            <a:lvl1pPr>
              <a:defRPr lang="en-US" sz="900" kern="1200" baseline="0" dirty="0" smtClean="0">
                <a:solidFill>
                  <a:srgbClr val="000000"/>
                </a:solidFill>
                <a:latin typeface="Arial" pitchFamily="34" charset="0"/>
                <a:ea typeface="+mn-ea"/>
                <a:cs typeface="Arial" pitchFamily="34" charset="0"/>
              </a:defRPr>
            </a:lvl1pPr>
            <a:lvl2pPr marL="180975" indent="-180975">
              <a:defRPr lang="en-US" sz="900" kern="1200" baseline="0" dirty="0" smtClean="0">
                <a:solidFill>
                  <a:srgbClr val="000000"/>
                </a:solidFill>
                <a:latin typeface="Arial" pitchFamily="34" charset="0"/>
                <a:ea typeface="+mn-ea"/>
                <a:cs typeface="Arial" pitchFamily="34" charset="0"/>
              </a:defRPr>
            </a:lvl2pPr>
            <a:lvl3pPr marL="360000" indent="-180000">
              <a:defRPr lang="en-US" sz="900" kern="1200" baseline="0" dirty="0" smtClean="0">
                <a:solidFill>
                  <a:srgbClr val="000000"/>
                </a:solidFill>
                <a:latin typeface="Arial" pitchFamily="34" charset="0"/>
                <a:ea typeface="+mn-ea"/>
                <a:cs typeface="Arial" pitchFamily="34" charset="0"/>
              </a:defRPr>
            </a:lvl3pPr>
            <a:lvl4pPr marL="540000" indent="-180000">
              <a:defRPr lang="en-US" sz="900" kern="1200" baseline="0" dirty="0" smtClean="0">
                <a:solidFill>
                  <a:srgbClr val="000000"/>
                </a:solidFill>
                <a:latin typeface="Arial" pitchFamily="34" charset="0"/>
                <a:ea typeface="+mn-ea"/>
                <a:cs typeface="Arial" pitchFamily="34" charset="0"/>
              </a:defRPr>
            </a:lvl4pPr>
            <a:lvl5pPr marL="720000" indent="-180000">
              <a:defRPr lang="en-AU" sz="900" kern="1200" baseline="0" dirty="0">
                <a:solidFill>
                  <a:srgbClr val="000000"/>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marL="0" lvl="0" indent="0" algn="l" defTabSz="914400" rtl="0" eaLnBrk="1" latinLnBrk="0" hangingPunct="1">
              <a:spcBef>
                <a:spcPts val="0"/>
              </a:spcBef>
              <a:spcAft>
                <a:spcPts val="600"/>
              </a:spcAft>
              <a:buFont typeface="Arial" pitchFamily="34" charset="0"/>
              <a:buNone/>
            </a:pPr>
            <a:r>
              <a:rPr lang="zh-CN" altLang="en-US"/>
              <a:t>单击此处编辑母版文本样式</a:t>
            </a:r>
          </a:p>
        </p:txBody>
      </p:sp>
      <p:sp>
        <p:nvSpPr>
          <p:cNvPr id="4" name="Title 3"/>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78925369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V [ 1 Person ] + Quote L">
    <p:spTree>
      <p:nvGrpSpPr>
        <p:cNvPr id="1" name=""/>
        <p:cNvGrpSpPr/>
        <p:nvPr/>
      </p:nvGrpSpPr>
      <p:grpSpPr>
        <a:xfrm>
          <a:off x="0" y="0"/>
          <a:ext cx="0" cy="0"/>
          <a:chOff x="0" y="0"/>
          <a:chExt cx="0" cy="0"/>
        </a:xfrm>
      </p:grpSpPr>
      <p:sp>
        <p:nvSpPr>
          <p:cNvPr id="5" name="Contact Details"/>
          <p:cNvSpPr>
            <a:spLocks noGrp="1"/>
          </p:cNvSpPr>
          <p:nvPr>
            <p:ph type="pic" sz="quarter" idx="11"/>
          </p:nvPr>
        </p:nvSpPr>
        <p:spPr>
          <a:xfrm>
            <a:off x="424800" y="1354138"/>
            <a:ext cx="792000" cy="792000"/>
          </a:xfrm>
          <a:pattFill prst="smGrid">
            <a:fgClr>
              <a:schemeClr val="bg1">
                <a:lumMod val="85000"/>
              </a:schemeClr>
            </a:fgClr>
            <a:bgClr>
              <a:prstClr val="white"/>
            </a:bgClr>
          </a:pattFill>
          <a:ln>
            <a:solidFill>
              <a:srgbClr val="B4B4B4"/>
            </a:solidFill>
          </a:ln>
        </p:spPr>
        <p:txBody>
          <a:bodyPr/>
          <a:lstStyle>
            <a:lvl1pP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1" name="Contact Details"/>
          <p:cNvSpPr>
            <a:spLocks noGrp="1"/>
          </p:cNvSpPr>
          <p:nvPr>
            <p:ph type="body" sz="quarter" idx="15"/>
          </p:nvPr>
        </p:nvSpPr>
        <p:spPr>
          <a:xfrm>
            <a:off x="1399366" y="1354138"/>
            <a:ext cx="1897200" cy="7992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2" name="Slide Number Placeholder 1" descr="Lock Shape"/>
          <p:cNvSpPr>
            <a:spLocks noGrp="1"/>
          </p:cNvSpPr>
          <p:nvPr>
            <p:ph type="sldNum" sz="quarter" idx="35"/>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2" name="Text Placeholder 9"/>
          <p:cNvSpPr>
            <a:spLocks noGrp="1"/>
          </p:cNvSpPr>
          <p:nvPr>
            <p:ph type="body" sz="quarter" idx="26"/>
          </p:nvPr>
        </p:nvSpPr>
        <p:spPr>
          <a:xfrm>
            <a:off x="3517200" y="1354137"/>
            <a:ext cx="5965200" cy="4892675"/>
          </a:xfrm>
        </p:spPr>
        <p:txBody>
          <a:bodyPr numCol="2" spcCol="36000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51523268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V [ 2 people ]">
    <p:spTree>
      <p:nvGrpSpPr>
        <p:cNvPr id="1" name=""/>
        <p:cNvGrpSpPr/>
        <p:nvPr/>
      </p:nvGrpSpPr>
      <p:grpSpPr>
        <a:xfrm>
          <a:off x="0" y="0"/>
          <a:ext cx="0" cy="0"/>
          <a:chOff x="0" y="0"/>
          <a:chExt cx="0" cy="0"/>
        </a:xfrm>
      </p:grpSpPr>
      <p:sp>
        <p:nvSpPr>
          <p:cNvPr id="5" name="Contact 1 Details"/>
          <p:cNvSpPr>
            <a:spLocks noGrp="1"/>
          </p:cNvSpPr>
          <p:nvPr>
            <p:ph type="pic" sz="quarter" idx="11"/>
          </p:nvPr>
        </p:nvSpPr>
        <p:spPr>
          <a:xfrm>
            <a:off x="424800" y="1355079"/>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7" name="Contact 2 Details"/>
          <p:cNvSpPr>
            <a:spLocks noGrp="1"/>
          </p:cNvSpPr>
          <p:nvPr>
            <p:ph type="pic" sz="quarter" idx="12"/>
          </p:nvPr>
        </p:nvSpPr>
        <p:spPr>
          <a:xfrm>
            <a:off x="5089779" y="1355079"/>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9" name="Contact 1 Details"/>
          <p:cNvSpPr>
            <a:spLocks noGrp="1"/>
          </p:cNvSpPr>
          <p:nvPr>
            <p:ph type="body" sz="quarter" idx="13"/>
          </p:nvPr>
        </p:nvSpPr>
        <p:spPr>
          <a:xfrm>
            <a:off x="1407884" y="1354138"/>
            <a:ext cx="3420000" cy="7920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11" name="Contact 2 Details"/>
          <p:cNvSpPr>
            <a:spLocks noGrp="1"/>
          </p:cNvSpPr>
          <p:nvPr>
            <p:ph type="body" sz="quarter" idx="14"/>
          </p:nvPr>
        </p:nvSpPr>
        <p:spPr>
          <a:xfrm>
            <a:off x="6078791" y="1354138"/>
            <a:ext cx="3420000" cy="7920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13" name="Text Placeholder 12"/>
          <p:cNvSpPr>
            <a:spLocks noGrp="1"/>
          </p:cNvSpPr>
          <p:nvPr>
            <p:ph type="body" sz="quarter" idx="15"/>
          </p:nvPr>
        </p:nvSpPr>
        <p:spPr>
          <a:xfrm>
            <a:off x="424800" y="2351337"/>
            <a:ext cx="4406400" cy="3895475"/>
          </a:xfrm>
        </p:spPr>
        <p:txBody>
          <a:bodyPr vert="horz" lIns="0" tIns="0" rIns="0" bIns="0" rtlCol="0">
            <a:noAutofit/>
          </a:bodyPr>
          <a:lstStyle>
            <a:lvl1pPr>
              <a:defRPr lang="en-AU" sz="1600" dirty="0"/>
            </a:lvl1pPr>
            <a:lvl2pPr>
              <a:defRPr lang="en-US" sz="1600" dirty="0" smtClean="0"/>
            </a:lvl2pPr>
            <a:lvl3pPr>
              <a:defRPr lang="en-US" sz="1600" dirty="0" smtClean="0"/>
            </a:lvl3pPr>
            <a:lvl4pPr>
              <a:defRPr lang="en-US" sz="1600" dirty="0" smtClean="0"/>
            </a:lvl4pPr>
            <a:lvl5pPr>
              <a:defRPr lang="en-AU" sz="16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5" name="Text Placeholder 14"/>
          <p:cNvSpPr>
            <a:spLocks noGrp="1"/>
          </p:cNvSpPr>
          <p:nvPr>
            <p:ph type="body" sz="quarter" idx="16"/>
          </p:nvPr>
        </p:nvSpPr>
        <p:spPr>
          <a:xfrm>
            <a:off x="5089779" y="2351337"/>
            <a:ext cx="4406400" cy="3895475"/>
          </a:xfrm>
        </p:spPr>
        <p:txBody>
          <a:bodyPr vert="horz" lIns="0" tIns="0" rIns="0" bIns="0" rtlCol="0">
            <a:noAutofit/>
          </a:bodyPr>
          <a:lstStyle>
            <a:lvl1pPr>
              <a:defRPr lang="en-AU" sz="1600" dirty="0"/>
            </a:lvl1pPr>
            <a:lvl2pPr>
              <a:defRPr lang="en-US" sz="1600" dirty="0" smtClean="0"/>
            </a:lvl2pPr>
            <a:lvl3pPr>
              <a:defRPr lang="en-US" sz="1600" dirty="0" smtClean="0"/>
            </a:lvl3pPr>
            <a:lvl4pPr>
              <a:defRPr lang="en-US" sz="1600" dirty="0" smtClean="0"/>
            </a:lvl4pPr>
            <a:lvl5pPr>
              <a:defRPr lang="en-AU" sz="16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9392415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 Image R ]">
    <p:spTree>
      <p:nvGrpSpPr>
        <p:cNvPr id="1" name=""/>
        <p:cNvGrpSpPr/>
        <p:nvPr/>
      </p:nvGrpSpPr>
      <p:grpSpPr>
        <a:xfrm>
          <a:off x="0" y="0"/>
          <a:ext cx="0" cy="0"/>
          <a:chOff x="0" y="0"/>
          <a:chExt cx="0" cy="0"/>
        </a:xfrm>
      </p:grpSpPr>
      <p:sp>
        <p:nvSpPr>
          <p:cNvPr id="29" name="Text Placeholder 5"/>
          <p:cNvSpPr>
            <a:spLocks noGrp="1"/>
          </p:cNvSpPr>
          <p:nvPr>
            <p:ph type="body" sz="quarter" idx="33" hasCustomPrompt="1"/>
          </p:nvPr>
        </p:nvSpPr>
        <p:spPr>
          <a:xfrm>
            <a:off x="8092566" y="4565775"/>
            <a:ext cx="1393200" cy="1681038"/>
          </a:xfrm>
        </p:spPr>
        <p:txBody>
          <a:bodyPr/>
          <a:lstStyle>
            <a:lvl1pPr>
              <a:defRPr sz="40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dirty="0"/>
              <a:t>章节名字</a:t>
            </a:r>
            <a:endParaRPr lang="en-AU" altLang="zh-CN" dirty="0"/>
          </a:p>
        </p:txBody>
      </p:sp>
      <p:sp>
        <p:nvSpPr>
          <p:cNvPr id="22" name="Text Placeholder 5"/>
          <p:cNvSpPr>
            <a:spLocks noGrp="1"/>
          </p:cNvSpPr>
          <p:nvPr>
            <p:ph type="body" sz="quarter" idx="32" hasCustomPrompt="1"/>
          </p:nvPr>
        </p:nvSpPr>
        <p:spPr>
          <a:xfrm>
            <a:off x="6551601" y="4565775"/>
            <a:ext cx="1393200" cy="1681038"/>
          </a:xfrm>
        </p:spPr>
        <p:txBody>
          <a:bodyPr/>
          <a:lstStyle>
            <a:lvl1pPr>
              <a:defRPr sz="40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dirty="0"/>
              <a:t>章节名字</a:t>
            </a:r>
            <a:endParaRPr lang="en-AU" altLang="zh-CN" dirty="0"/>
          </a:p>
        </p:txBody>
      </p:sp>
      <p:sp>
        <p:nvSpPr>
          <p:cNvPr id="21" name="Text Placeholder 5"/>
          <p:cNvSpPr>
            <a:spLocks noGrp="1"/>
          </p:cNvSpPr>
          <p:nvPr>
            <p:ph type="body" sz="quarter" idx="31" hasCustomPrompt="1"/>
          </p:nvPr>
        </p:nvSpPr>
        <p:spPr>
          <a:xfrm>
            <a:off x="5004084" y="4565775"/>
            <a:ext cx="1393200" cy="1681038"/>
          </a:xfrm>
        </p:spPr>
        <p:txBody>
          <a:bodyPr/>
          <a:lstStyle>
            <a:lvl1pPr>
              <a:defRPr sz="40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dirty="0"/>
              <a:t>章节名字</a:t>
            </a:r>
            <a:endParaRPr lang="en-AU" altLang="zh-CN" dirty="0"/>
          </a:p>
        </p:txBody>
      </p:sp>
      <p:sp>
        <p:nvSpPr>
          <p:cNvPr id="20" name="Text Placeholder 5"/>
          <p:cNvSpPr>
            <a:spLocks noGrp="1"/>
          </p:cNvSpPr>
          <p:nvPr>
            <p:ph type="body" sz="quarter" idx="30" hasCustomPrompt="1"/>
          </p:nvPr>
        </p:nvSpPr>
        <p:spPr>
          <a:xfrm>
            <a:off x="3459844" y="4565775"/>
            <a:ext cx="1393200" cy="1681038"/>
          </a:xfrm>
        </p:spPr>
        <p:txBody>
          <a:bodyPr/>
          <a:lstStyle>
            <a:lvl1pPr>
              <a:defRPr sz="40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dirty="0"/>
              <a:t>章节名字</a:t>
            </a:r>
            <a:endParaRPr lang="en-AU" altLang="zh-CN" dirty="0"/>
          </a:p>
        </p:txBody>
      </p:sp>
      <p:sp>
        <p:nvSpPr>
          <p:cNvPr id="6" name="Text Placeholder 5"/>
          <p:cNvSpPr>
            <a:spLocks noGrp="1"/>
          </p:cNvSpPr>
          <p:nvPr>
            <p:ph type="body" sz="quarter" idx="29" hasCustomPrompt="1"/>
          </p:nvPr>
        </p:nvSpPr>
        <p:spPr>
          <a:xfrm>
            <a:off x="1895193" y="4565775"/>
            <a:ext cx="1393200" cy="1681038"/>
          </a:xfrm>
        </p:spPr>
        <p:txBody>
          <a:bodyPr/>
          <a:lstStyle>
            <a:lvl1pPr>
              <a:defRPr sz="40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dirty="0"/>
              <a:t>章节名字</a:t>
            </a:r>
            <a:endParaRPr lang="en-AU" altLang="zh-CN" dirty="0"/>
          </a:p>
        </p:txBody>
      </p:sp>
      <p:sp>
        <p:nvSpPr>
          <p:cNvPr id="3" name="Text Placeholder 2"/>
          <p:cNvSpPr>
            <a:spLocks noGrp="1"/>
          </p:cNvSpPr>
          <p:nvPr>
            <p:ph type="body" sz="quarter" idx="24" hasCustomPrompt="1"/>
          </p:nvPr>
        </p:nvSpPr>
        <p:spPr>
          <a:xfrm>
            <a:off x="1854770" y="3539896"/>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01</a:t>
            </a:r>
            <a:endParaRPr lang="en-AU" dirty="0"/>
          </a:p>
        </p:txBody>
      </p:sp>
      <p:sp>
        <p:nvSpPr>
          <p:cNvPr id="23" name="Text Placeholder 2"/>
          <p:cNvSpPr>
            <a:spLocks noGrp="1"/>
          </p:cNvSpPr>
          <p:nvPr>
            <p:ph type="body" sz="quarter" idx="25" hasCustomPrompt="1"/>
          </p:nvPr>
        </p:nvSpPr>
        <p:spPr>
          <a:xfrm>
            <a:off x="3421101" y="3539896"/>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02</a:t>
            </a:r>
            <a:endParaRPr lang="en-AU" dirty="0"/>
          </a:p>
        </p:txBody>
      </p:sp>
      <p:sp>
        <p:nvSpPr>
          <p:cNvPr id="24" name="Text Placeholder 2"/>
          <p:cNvSpPr>
            <a:spLocks noGrp="1"/>
          </p:cNvSpPr>
          <p:nvPr>
            <p:ph type="body" sz="quarter" idx="26" hasCustomPrompt="1"/>
          </p:nvPr>
        </p:nvSpPr>
        <p:spPr>
          <a:xfrm>
            <a:off x="4966496" y="3539896"/>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03</a:t>
            </a:r>
            <a:endParaRPr lang="en-AU" dirty="0"/>
          </a:p>
        </p:txBody>
      </p:sp>
      <p:sp>
        <p:nvSpPr>
          <p:cNvPr id="25" name="Text Placeholder 2"/>
          <p:cNvSpPr>
            <a:spLocks noGrp="1"/>
          </p:cNvSpPr>
          <p:nvPr>
            <p:ph type="body" sz="quarter" idx="27" hasCustomPrompt="1"/>
          </p:nvPr>
        </p:nvSpPr>
        <p:spPr>
          <a:xfrm>
            <a:off x="6517101" y="3539896"/>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04</a:t>
            </a:r>
            <a:endParaRPr lang="en-AU" dirty="0"/>
          </a:p>
        </p:txBody>
      </p:sp>
      <p:sp>
        <p:nvSpPr>
          <p:cNvPr id="26" name="Text Placeholder 2"/>
          <p:cNvSpPr>
            <a:spLocks noGrp="1"/>
          </p:cNvSpPr>
          <p:nvPr>
            <p:ph type="body" sz="quarter" idx="28" hasCustomPrompt="1"/>
          </p:nvPr>
        </p:nvSpPr>
        <p:spPr>
          <a:xfrm>
            <a:off x="8054700" y="3539896"/>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05</a:t>
            </a:r>
            <a:endParaRPr lang="en-AU" dirty="0"/>
          </a:p>
        </p:txBody>
      </p:sp>
      <p:sp>
        <p:nvSpPr>
          <p:cNvPr id="16" name="Picture Placeholder 4"/>
          <p:cNvSpPr>
            <a:spLocks noGrp="1"/>
          </p:cNvSpPr>
          <p:nvPr>
            <p:ph type="pic" sz="quarter" idx="34"/>
          </p:nvPr>
        </p:nvSpPr>
        <p:spPr>
          <a:xfrm>
            <a:off x="1892300" y="1354138"/>
            <a:ext cx="7597775" cy="1936750"/>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2" name="Slide Number Placeholder 1" descr="Lock Shape"/>
          <p:cNvSpPr>
            <a:spLocks noGrp="1"/>
          </p:cNvSpPr>
          <p:nvPr>
            <p:ph type="sldNum" sz="quarter" idx="3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 name="Title 3"/>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76548284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V [ 3 People ]">
    <p:spTree>
      <p:nvGrpSpPr>
        <p:cNvPr id="1" name=""/>
        <p:cNvGrpSpPr/>
        <p:nvPr/>
      </p:nvGrpSpPr>
      <p:grpSpPr>
        <a:xfrm>
          <a:off x="0" y="0"/>
          <a:ext cx="0" cy="0"/>
          <a:chOff x="0" y="0"/>
          <a:chExt cx="0" cy="0"/>
        </a:xfrm>
      </p:grpSpPr>
      <p:sp>
        <p:nvSpPr>
          <p:cNvPr id="11" name="Contact 1 Details"/>
          <p:cNvSpPr>
            <a:spLocks noGrp="1"/>
          </p:cNvSpPr>
          <p:nvPr>
            <p:ph type="body" sz="quarter" idx="15"/>
          </p:nvPr>
        </p:nvSpPr>
        <p:spPr>
          <a:xfrm>
            <a:off x="1399366" y="1354138"/>
            <a:ext cx="1897200" cy="7920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19" name="Contact 2 Details"/>
          <p:cNvSpPr>
            <a:spLocks noGrp="1"/>
          </p:cNvSpPr>
          <p:nvPr>
            <p:ph type="body" sz="quarter" idx="23"/>
          </p:nvPr>
        </p:nvSpPr>
        <p:spPr>
          <a:xfrm>
            <a:off x="4491830" y="1354138"/>
            <a:ext cx="1897200" cy="7920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27" name="Contact 3 Details"/>
          <p:cNvSpPr>
            <a:spLocks noGrp="1"/>
          </p:cNvSpPr>
          <p:nvPr>
            <p:ph type="body" sz="quarter" idx="31"/>
          </p:nvPr>
        </p:nvSpPr>
        <p:spPr>
          <a:xfrm>
            <a:off x="7583003" y="1354138"/>
            <a:ext cx="1897200" cy="792000"/>
          </a:xfrm>
        </p:spPr>
        <p:txBody>
          <a:bodyPr vert="horz" lIns="0" tIns="0" rIns="0" bIns="0" rtlCol="0">
            <a:noAutofit/>
          </a:bodyPr>
          <a:lstStyle>
            <a:lvl1pPr>
              <a:defRPr lang="en-US" sz="1100" dirty="0" smtClean="0"/>
            </a:lvl1pPr>
          </a:lstStyle>
          <a:p>
            <a:pPr lvl="0" defTabSz="914400">
              <a:spcBef>
                <a:spcPts val="0"/>
              </a:spcBef>
              <a:spcAft>
                <a:spcPts val="300"/>
              </a:spcAft>
            </a:pPr>
            <a:r>
              <a:rPr lang="zh-CN" altLang="en-US"/>
              <a:t>单击此处编辑母版文本样式</a:t>
            </a:r>
          </a:p>
        </p:txBody>
      </p:sp>
      <p:sp>
        <p:nvSpPr>
          <p:cNvPr id="9" name="Text Placeholder 8"/>
          <p:cNvSpPr>
            <a:spLocks noGrp="1"/>
          </p:cNvSpPr>
          <p:nvPr>
            <p:ph type="body" sz="quarter" idx="32"/>
          </p:nvPr>
        </p:nvSpPr>
        <p:spPr>
          <a:xfrm>
            <a:off x="424799" y="2351337"/>
            <a:ext cx="2872800" cy="3895475"/>
          </a:xfrm>
        </p:spPr>
        <p:txBody>
          <a:bodyPr vert="horz" lIns="0" tIns="0" rIns="0" bIns="0" rtlCol="0">
            <a:noAutofit/>
          </a:bodyPr>
          <a:lstStyle>
            <a:lvl1pPr>
              <a:defRPr lang="en-AU" sz="1400" dirty="0"/>
            </a:lvl1pPr>
            <a:lvl2pPr>
              <a:defRPr lang="en-US" sz="1400" dirty="0" smtClean="0"/>
            </a:lvl2pPr>
            <a:lvl3pPr>
              <a:defRPr lang="en-US" sz="1400" dirty="0" smtClean="0"/>
            </a:lvl3pPr>
            <a:lvl4pPr>
              <a:defRPr lang="en-US" sz="1400" dirty="0" smtClean="0"/>
            </a:lvl4pPr>
            <a:lvl5pPr>
              <a:defRPr lang="en-AU" sz="14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31" name="Text Placeholder 8"/>
          <p:cNvSpPr>
            <a:spLocks noGrp="1"/>
          </p:cNvSpPr>
          <p:nvPr>
            <p:ph type="body" sz="quarter" idx="33"/>
          </p:nvPr>
        </p:nvSpPr>
        <p:spPr>
          <a:xfrm>
            <a:off x="3517200" y="2351337"/>
            <a:ext cx="2872800" cy="3895475"/>
          </a:xfrm>
        </p:spPr>
        <p:txBody>
          <a:bodyPr vert="horz" lIns="0" tIns="0" rIns="0" bIns="0" rtlCol="0">
            <a:noAutofit/>
          </a:bodyPr>
          <a:lstStyle>
            <a:lvl1pPr>
              <a:defRPr lang="en-AU" sz="1400" dirty="0"/>
            </a:lvl1pPr>
            <a:lvl2pPr>
              <a:defRPr lang="en-US" sz="1400" dirty="0" smtClean="0"/>
            </a:lvl2pPr>
            <a:lvl3pPr>
              <a:defRPr lang="en-US" sz="1400" dirty="0" smtClean="0"/>
            </a:lvl3pPr>
            <a:lvl4pPr>
              <a:defRPr lang="en-US" sz="1400" dirty="0" smtClean="0"/>
            </a:lvl4pPr>
            <a:lvl5pPr>
              <a:defRPr lang="en-AU" sz="14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32" name="Text Placeholder 8"/>
          <p:cNvSpPr>
            <a:spLocks noGrp="1"/>
          </p:cNvSpPr>
          <p:nvPr>
            <p:ph type="body" sz="quarter" idx="34"/>
          </p:nvPr>
        </p:nvSpPr>
        <p:spPr>
          <a:xfrm>
            <a:off x="6606000" y="2351337"/>
            <a:ext cx="2872800" cy="3895475"/>
          </a:xfrm>
        </p:spPr>
        <p:txBody>
          <a:bodyPr vert="horz" lIns="0" tIns="0" rIns="0" bIns="0" rtlCol="0">
            <a:noAutofit/>
          </a:bodyPr>
          <a:lstStyle>
            <a:lvl1pPr>
              <a:defRPr lang="en-AU" sz="1400" dirty="0"/>
            </a:lvl1pPr>
            <a:lvl2pPr>
              <a:defRPr lang="en-US" sz="1400" dirty="0" smtClean="0"/>
            </a:lvl2pPr>
            <a:lvl3pPr>
              <a:defRPr lang="en-US" sz="1400" dirty="0" smtClean="0"/>
            </a:lvl3pPr>
            <a:lvl4pPr>
              <a:defRPr lang="en-US" sz="1400" dirty="0" smtClean="0"/>
            </a:lvl4pPr>
            <a:lvl5pPr>
              <a:defRPr lang="en-AU" sz="14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 name="Slide Number Placeholder 1" descr="Lock Shape"/>
          <p:cNvSpPr>
            <a:spLocks noGrp="1"/>
          </p:cNvSpPr>
          <p:nvPr>
            <p:ph type="sldNum" sz="quarter" idx="35"/>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
        <p:nvSpPr>
          <p:cNvPr id="20" name="Contact 1 Details"/>
          <p:cNvSpPr>
            <a:spLocks noGrp="1"/>
          </p:cNvSpPr>
          <p:nvPr>
            <p:ph type="pic" sz="quarter" idx="11"/>
          </p:nvPr>
        </p:nvSpPr>
        <p:spPr>
          <a:xfrm>
            <a:off x="4248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1" name="Contact 2 Details"/>
          <p:cNvSpPr>
            <a:spLocks noGrp="1"/>
          </p:cNvSpPr>
          <p:nvPr>
            <p:ph type="pic" sz="quarter" idx="19"/>
          </p:nvPr>
        </p:nvSpPr>
        <p:spPr>
          <a:xfrm>
            <a:off x="35172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2" name="Contact 3 Details"/>
          <p:cNvSpPr>
            <a:spLocks noGrp="1"/>
          </p:cNvSpPr>
          <p:nvPr>
            <p:ph type="pic" sz="quarter" idx="27"/>
          </p:nvPr>
        </p:nvSpPr>
        <p:spPr>
          <a:xfrm>
            <a:off x="66060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Tree>
    <p:extLst>
      <p:ext uri="{BB962C8B-B14F-4D97-AF65-F5344CB8AC3E}">
        <p14:creationId xmlns:p14="http://schemas.microsoft.com/office/powerpoint/2010/main" val="336264331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 + 1 Half Column Text + CV [ 4 People ]">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24800" y="3295651"/>
            <a:ext cx="2872800" cy="2951162"/>
          </a:xfrm>
        </p:spPr>
        <p:txBody>
          <a:bodyPr vert="horz" lIns="0" tIns="0" rIns="0" bIns="0" rtlCol="0">
            <a:noAutofit/>
          </a:bodyPr>
          <a:lstStyle>
            <a:lvl1pPr>
              <a:defRPr lang="en-AU" sz="1600" dirty="0"/>
            </a:lvl1pPr>
            <a:lvl2pPr>
              <a:defRPr lang="en-US" sz="1600" dirty="0" smtClean="0"/>
            </a:lvl2pPr>
            <a:lvl3pPr>
              <a:defRPr lang="en-US" sz="1600" dirty="0" smtClean="0"/>
            </a:lvl3pPr>
            <a:lvl4pPr>
              <a:defRPr lang="en-US" sz="1600" dirty="0" smtClean="0"/>
            </a:lvl4pPr>
            <a:lvl5pPr>
              <a:defRPr lang="en-AU" sz="16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7" name="Contact 1 Details"/>
          <p:cNvSpPr>
            <a:spLocks noGrp="1"/>
          </p:cNvSpPr>
          <p:nvPr>
            <p:ph type="pic" sz="quarter" idx="13"/>
          </p:nvPr>
        </p:nvSpPr>
        <p:spPr>
          <a:xfrm>
            <a:off x="3536628" y="1353827"/>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8" name="Contact 3 Details"/>
          <p:cNvSpPr>
            <a:spLocks noGrp="1"/>
          </p:cNvSpPr>
          <p:nvPr>
            <p:ph type="pic" sz="quarter" idx="14"/>
          </p:nvPr>
        </p:nvSpPr>
        <p:spPr>
          <a:xfrm>
            <a:off x="3536628" y="3647761"/>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9" name="Contact 2 Details"/>
          <p:cNvSpPr>
            <a:spLocks noGrp="1"/>
          </p:cNvSpPr>
          <p:nvPr>
            <p:ph type="pic" sz="quarter" idx="15"/>
          </p:nvPr>
        </p:nvSpPr>
        <p:spPr>
          <a:xfrm>
            <a:off x="3536628" y="2500794"/>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8" name="Contact 4 Details"/>
          <p:cNvSpPr>
            <a:spLocks noGrp="1"/>
          </p:cNvSpPr>
          <p:nvPr>
            <p:ph type="pic" sz="quarter" idx="17"/>
          </p:nvPr>
        </p:nvSpPr>
        <p:spPr>
          <a:xfrm>
            <a:off x="3536628" y="4794728"/>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2" name="Slide Number Placeholder 1" descr="Lock Shape"/>
          <p:cNvSpPr>
            <a:spLocks noGrp="1"/>
          </p:cNvSpPr>
          <p:nvPr>
            <p:ph type="sldNum" sz="quarter" idx="4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42"/>
          </p:nvPr>
        </p:nvSpPr>
        <p:spPr>
          <a:xfrm>
            <a:off x="4507200" y="1354139"/>
            <a:ext cx="49680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3" name="Text Placeholder 4"/>
          <p:cNvSpPr>
            <a:spLocks noGrp="1"/>
          </p:cNvSpPr>
          <p:nvPr>
            <p:ph type="body" sz="quarter" idx="43"/>
          </p:nvPr>
        </p:nvSpPr>
        <p:spPr>
          <a:xfrm>
            <a:off x="4507200" y="2511588"/>
            <a:ext cx="49680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6" name="Text Placeholder 4"/>
          <p:cNvSpPr>
            <a:spLocks noGrp="1"/>
          </p:cNvSpPr>
          <p:nvPr>
            <p:ph type="body" sz="quarter" idx="44"/>
          </p:nvPr>
        </p:nvSpPr>
        <p:spPr>
          <a:xfrm>
            <a:off x="4531600" y="3654588"/>
            <a:ext cx="49680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5" name="Text Placeholder 4"/>
          <p:cNvSpPr>
            <a:spLocks noGrp="1"/>
          </p:cNvSpPr>
          <p:nvPr>
            <p:ph type="body" sz="quarter" idx="25" hasCustomPrompt="1"/>
          </p:nvPr>
        </p:nvSpPr>
        <p:spPr>
          <a:xfrm>
            <a:off x="424799" y="1354138"/>
            <a:ext cx="2872800" cy="1701802"/>
          </a:xfrm>
        </p:spPr>
        <p:txBody>
          <a:bodyPr vert="horz" lIns="0" tIns="0" rIns="0" bIns="0" rtlCol="0">
            <a:noAutofit/>
          </a:bodyPr>
          <a:lstStyle>
            <a:lvl1pPr>
              <a:lnSpc>
                <a:spcPct val="100000"/>
              </a:lnSpc>
              <a:spcBef>
                <a:spcPts val="600"/>
              </a:spcBef>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
        <p:nvSpPr>
          <p:cNvPr id="10" name="Text Placeholder 9"/>
          <p:cNvSpPr>
            <a:spLocks noGrp="1"/>
          </p:cNvSpPr>
          <p:nvPr>
            <p:ph type="body" sz="quarter" idx="45"/>
          </p:nvPr>
        </p:nvSpPr>
        <p:spPr>
          <a:xfrm>
            <a:off x="4507200" y="4783352"/>
            <a:ext cx="4968000" cy="792000"/>
          </a:xfrm>
        </p:spPr>
        <p:txBody>
          <a:bodyPr vert="horz" lIns="0" tIns="0" rIns="0" bIns="0" rtlCol="0">
            <a:noAutofit/>
          </a:bodyPr>
          <a:lstStyle>
            <a:lvl1pPr>
              <a:defRPr lang="en-US" sz="1600" smtClean="0"/>
            </a:lvl1pPr>
            <a:lvl2pPr>
              <a:defRPr lang="en-US" sz="1600" smtClean="0"/>
            </a:lvl2pPr>
            <a:lvl3pPr>
              <a:defRPr lang="en-US" sz="1600" smtClean="0"/>
            </a:lvl3pPr>
            <a:lvl4pPr>
              <a:defRPr lang="en-US" sz="1600" smtClean="0"/>
            </a:lvl4pPr>
            <a:lvl5pPr>
              <a:defRPr lang="en-AU" sz="160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a:p>
        </p:txBody>
      </p:sp>
    </p:spTree>
    <p:extLst>
      <p:ext uri="{BB962C8B-B14F-4D97-AF65-F5344CB8AC3E}">
        <p14:creationId xmlns:p14="http://schemas.microsoft.com/office/powerpoint/2010/main" val="147608073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 + 1 Half Column Text + CV [ 8 People ]">
    <p:spTree>
      <p:nvGrpSpPr>
        <p:cNvPr id="1" name=""/>
        <p:cNvGrpSpPr/>
        <p:nvPr/>
      </p:nvGrpSpPr>
      <p:grpSpPr>
        <a:xfrm>
          <a:off x="0" y="0"/>
          <a:ext cx="0" cy="0"/>
          <a:chOff x="0" y="0"/>
          <a:chExt cx="0" cy="0"/>
        </a:xfrm>
      </p:grpSpPr>
      <p:sp>
        <p:nvSpPr>
          <p:cNvPr id="7" name="Contact 1 Details"/>
          <p:cNvSpPr>
            <a:spLocks noGrp="1"/>
          </p:cNvSpPr>
          <p:nvPr>
            <p:ph type="pic" sz="quarter" idx="13"/>
          </p:nvPr>
        </p:nvSpPr>
        <p:spPr>
          <a:xfrm>
            <a:off x="3536628" y="1355413"/>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8" name="Contact 3 Details"/>
          <p:cNvSpPr>
            <a:spLocks noGrp="1"/>
          </p:cNvSpPr>
          <p:nvPr>
            <p:ph type="pic" sz="quarter" idx="14"/>
          </p:nvPr>
        </p:nvSpPr>
        <p:spPr>
          <a:xfrm>
            <a:off x="3536628" y="3642997"/>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9" name="Contact 2 Details"/>
          <p:cNvSpPr>
            <a:spLocks noGrp="1"/>
          </p:cNvSpPr>
          <p:nvPr>
            <p:ph type="pic" sz="quarter" idx="15"/>
          </p:nvPr>
        </p:nvSpPr>
        <p:spPr>
          <a:xfrm>
            <a:off x="3536628" y="2499205"/>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8" name="Contact 4 Details"/>
          <p:cNvSpPr>
            <a:spLocks noGrp="1"/>
          </p:cNvSpPr>
          <p:nvPr>
            <p:ph type="pic" sz="quarter" idx="17"/>
          </p:nvPr>
        </p:nvSpPr>
        <p:spPr>
          <a:xfrm>
            <a:off x="3536628" y="4786789"/>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2" name="Slide Number Placeholder 1" descr="Lock Shape"/>
          <p:cNvSpPr>
            <a:spLocks noGrp="1"/>
          </p:cNvSpPr>
          <p:nvPr>
            <p:ph type="sldNum" sz="quarter" idx="4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42"/>
          </p:nvPr>
        </p:nvSpPr>
        <p:spPr>
          <a:xfrm>
            <a:off x="4524375" y="1354138"/>
            <a:ext cx="1883625" cy="790575"/>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3" name="Text Placeholder 4"/>
          <p:cNvSpPr>
            <a:spLocks noGrp="1"/>
          </p:cNvSpPr>
          <p:nvPr>
            <p:ph type="body" sz="quarter" idx="43"/>
          </p:nvPr>
        </p:nvSpPr>
        <p:spPr>
          <a:xfrm>
            <a:off x="4525200" y="2513012"/>
            <a:ext cx="18828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6" name="Text Placeholder 4"/>
          <p:cNvSpPr>
            <a:spLocks noGrp="1"/>
          </p:cNvSpPr>
          <p:nvPr>
            <p:ph type="body" sz="quarter" idx="44"/>
          </p:nvPr>
        </p:nvSpPr>
        <p:spPr>
          <a:xfrm>
            <a:off x="4525200" y="3643312"/>
            <a:ext cx="18828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7" name="Text Placeholder 4"/>
          <p:cNvSpPr>
            <a:spLocks noGrp="1"/>
          </p:cNvSpPr>
          <p:nvPr>
            <p:ph type="body" sz="quarter" idx="45"/>
          </p:nvPr>
        </p:nvSpPr>
        <p:spPr>
          <a:xfrm>
            <a:off x="4525200" y="4773614"/>
            <a:ext cx="18828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15" name="Contact 1 Details"/>
          <p:cNvSpPr>
            <a:spLocks noGrp="1"/>
          </p:cNvSpPr>
          <p:nvPr>
            <p:ph type="pic" sz="quarter" idx="46"/>
          </p:nvPr>
        </p:nvSpPr>
        <p:spPr>
          <a:xfrm>
            <a:off x="6610350" y="1355726"/>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6" name="Contact 3 Details"/>
          <p:cNvSpPr>
            <a:spLocks noGrp="1"/>
          </p:cNvSpPr>
          <p:nvPr>
            <p:ph type="pic" sz="quarter" idx="47"/>
          </p:nvPr>
        </p:nvSpPr>
        <p:spPr>
          <a:xfrm>
            <a:off x="6610350" y="3643310"/>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17" name="Contact 2 Details"/>
          <p:cNvSpPr>
            <a:spLocks noGrp="1"/>
          </p:cNvSpPr>
          <p:nvPr>
            <p:ph type="pic" sz="quarter" idx="48"/>
          </p:nvPr>
        </p:nvSpPr>
        <p:spPr>
          <a:xfrm>
            <a:off x="6610350" y="2499518"/>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9" name="Contact 4 Details"/>
          <p:cNvSpPr>
            <a:spLocks noGrp="1"/>
          </p:cNvSpPr>
          <p:nvPr>
            <p:ph type="pic" sz="quarter" idx="49"/>
          </p:nvPr>
        </p:nvSpPr>
        <p:spPr>
          <a:xfrm>
            <a:off x="6610350" y="4787102"/>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zh-CN" altLang="en-US"/>
              <a:t>单击图标添加图片</a:t>
            </a:r>
            <a:endParaRPr lang="en-AU" dirty="0"/>
          </a:p>
        </p:txBody>
      </p:sp>
      <p:sp>
        <p:nvSpPr>
          <p:cNvPr id="20" name="Text Placeholder 4"/>
          <p:cNvSpPr>
            <a:spLocks noGrp="1"/>
          </p:cNvSpPr>
          <p:nvPr>
            <p:ph type="body" sz="quarter" idx="50"/>
          </p:nvPr>
        </p:nvSpPr>
        <p:spPr>
          <a:xfrm>
            <a:off x="7599000" y="1354451"/>
            <a:ext cx="1882800" cy="790575"/>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1" name="Text Placeholder 4"/>
          <p:cNvSpPr>
            <a:spLocks noGrp="1"/>
          </p:cNvSpPr>
          <p:nvPr>
            <p:ph type="body" sz="quarter" idx="51"/>
          </p:nvPr>
        </p:nvSpPr>
        <p:spPr>
          <a:xfrm>
            <a:off x="7599600" y="2513325"/>
            <a:ext cx="18828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28" name="Text Placeholder 4"/>
          <p:cNvSpPr>
            <a:spLocks noGrp="1"/>
          </p:cNvSpPr>
          <p:nvPr>
            <p:ph type="body" sz="quarter" idx="52"/>
          </p:nvPr>
        </p:nvSpPr>
        <p:spPr>
          <a:xfrm>
            <a:off x="7599600" y="3643625"/>
            <a:ext cx="1882800" cy="792000"/>
          </a:xfrm>
        </p:spPr>
        <p:txBody>
          <a:bodyPr vert="horz" lIns="0" tIns="0" rIns="0" bIns="0" rtlCol="0">
            <a:noAutofit/>
          </a:bodyPr>
          <a:lstStyle>
            <a:lvl1pPr>
              <a:defRPr lang="en-US" sz="1600" dirty="0" smtClean="0"/>
            </a:lvl1pPr>
            <a:lvl2pPr>
              <a:defRPr lang="en-US" sz="1600" dirty="0" smtClean="0"/>
            </a:lvl2pPr>
            <a:lvl3pPr>
              <a:defRPr lang="en-US" sz="1600" dirty="0" smtClean="0"/>
            </a:lvl3pPr>
            <a:lvl4pPr>
              <a:defRPr lang="en-US" sz="1600" dirty="0" smtClean="0"/>
            </a:lvl4pPr>
            <a:lvl5pPr>
              <a:defRPr lang="en-AU" sz="1600" dirty="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30" name="Text Placeholder 5"/>
          <p:cNvSpPr>
            <a:spLocks noGrp="1"/>
          </p:cNvSpPr>
          <p:nvPr>
            <p:ph type="body" sz="quarter" idx="12"/>
          </p:nvPr>
        </p:nvSpPr>
        <p:spPr>
          <a:xfrm>
            <a:off x="424800" y="3297237"/>
            <a:ext cx="2872800" cy="2949576"/>
          </a:xfrm>
        </p:spPr>
        <p:txBody>
          <a:bodyPr vert="horz" lIns="0" tIns="0" rIns="0" bIns="0" rtlCol="0">
            <a:noAutofit/>
          </a:bodyPr>
          <a:lstStyle>
            <a:lvl1pPr>
              <a:defRPr lang="en-AU" sz="1600" dirty="0"/>
            </a:lvl1pPr>
            <a:lvl2pPr>
              <a:defRPr lang="en-US" sz="1600" dirty="0" smtClean="0"/>
            </a:lvl2pPr>
            <a:lvl3pPr>
              <a:defRPr lang="en-US" sz="1600" dirty="0" smtClean="0"/>
            </a:lvl3pPr>
            <a:lvl4pPr>
              <a:defRPr lang="en-US" sz="1600" dirty="0" smtClean="0"/>
            </a:lvl4pPr>
            <a:lvl5pPr>
              <a:defRPr lang="en-AU" sz="1600" dirty="0" smtClean="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dirty="0"/>
          </a:p>
        </p:txBody>
      </p:sp>
      <p:sp>
        <p:nvSpPr>
          <p:cNvPr id="31" name="Text Placeholder 4"/>
          <p:cNvSpPr>
            <a:spLocks noGrp="1"/>
          </p:cNvSpPr>
          <p:nvPr>
            <p:ph type="body" sz="quarter" idx="25" hasCustomPrompt="1"/>
          </p:nvPr>
        </p:nvSpPr>
        <p:spPr>
          <a:xfrm>
            <a:off x="424799" y="1355724"/>
            <a:ext cx="2872800" cy="1701802"/>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a:p>
        </p:txBody>
      </p:sp>
      <p:sp>
        <p:nvSpPr>
          <p:cNvPr id="6" name="Text Placeholder 5"/>
          <p:cNvSpPr>
            <a:spLocks noGrp="1"/>
          </p:cNvSpPr>
          <p:nvPr>
            <p:ph type="body" sz="quarter" idx="53"/>
          </p:nvPr>
        </p:nvSpPr>
        <p:spPr>
          <a:xfrm>
            <a:off x="7599600" y="4775413"/>
            <a:ext cx="1882800" cy="792000"/>
          </a:xfrm>
        </p:spPr>
        <p:txBody>
          <a:bodyPr vert="horz" lIns="0" tIns="0" rIns="0" bIns="0" rtlCol="0">
            <a:noAutofit/>
          </a:bodyPr>
          <a:lstStyle>
            <a:lvl1pPr>
              <a:defRPr lang="en-US" sz="1600" smtClean="0"/>
            </a:lvl1pPr>
            <a:lvl2pPr>
              <a:defRPr lang="en-US" sz="1600" smtClean="0"/>
            </a:lvl2pPr>
            <a:lvl3pPr>
              <a:defRPr lang="en-US" sz="1600" smtClean="0"/>
            </a:lvl3pPr>
            <a:lvl4pPr>
              <a:defRPr lang="en-US" sz="1600" smtClean="0"/>
            </a:lvl4pPr>
            <a:lvl5pPr>
              <a:defRPr lang="en-AU" sz="1600"/>
            </a:lvl5pPr>
          </a:lstStyle>
          <a:p>
            <a:pPr lvl="0">
              <a:spcBef>
                <a:spcPts val="0"/>
              </a:spcBef>
            </a:pPr>
            <a:r>
              <a:rPr lang="zh-CN" altLang="en-US"/>
              <a:t>单击此处编辑母版文本样式</a:t>
            </a:r>
          </a:p>
          <a:p>
            <a:pPr lvl="1">
              <a:spcBef>
                <a:spcPts val="0"/>
              </a:spcBef>
            </a:pPr>
            <a:r>
              <a:rPr lang="zh-CN" altLang="en-US"/>
              <a:t>第二级</a:t>
            </a:r>
          </a:p>
          <a:p>
            <a:pPr lvl="2">
              <a:spcBef>
                <a:spcPts val="0"/>
              </a:spcBef>
            </a:pPr>
            <a:r>
              <a:rPr lang="zh-CN" altLang="en-US"/>
              <a:t>第三级</a:t>
            </a:r>
          </a:p>
          <a:p>
            <a:pPr lvl="3">
              <a:spcBef>
                <a:spcPts val="0"/>
              </a:spcBef>
            </a:pPr>
            <a:r>
              <a:rPr lang="zh-CN" altLang="en-US"/>
              <a:t>第四级</a:t>
            </a:r>
          </a:p>
          <a:p>
            <a:pPr lvl="4">
              <a:spcBef>
                <a:spcPts val="0"/>
              </a:spcBef>
            </a:pPr>
            <a:r>
              <a:rPr lang="zh-CN" altLang="en-US"/>
              <a:t>第五级</a:t>
            </a:r>
            <a:endParaRPr lang="en-AU"/>
          </a:p>
        </p:txBody>
      </p:sp>
    </p:spTree>
    <p:extLst>
      <p:ext uri="{BB962C8B-B14F-4D97-AF65-F5344CB8AC3E}">
        <p14:creationId xmlns:p14="http://schemas.microsoft.com/office/powerpoint/2010/main" val="18154809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V [ 15 People ]">
    <p:spTree>
      <p:nvGrpSpPr>
        <p:cNvPr id="1" name=""/>
        <p:cNvGrpSpPr/>
        <p:nvPr/>
      </p:nvGrpSpPr>
      <p:grpSpPr>
        <a:xfrm>
          <a:off x="0" y="0"/>
          <a:ext cx="0" cy="0"/>
          <a:chOff x="0" y="0"/>
          <a:chExt cx="0" cy="0"/>
        </a:xfrm>
      </p:grpSpPr>
      <p:sp>
        <p:nvSpPr>
          <p:cNvPr id="5" name="Contact 1 Details"/>
          <p:cNvSpPr>
            <a:spLocks noGrp="1"/>
          </p:cNvSpPr>
          <p:nvPr>
            <p:ph type="pic" sz="quarter" idx="11"/>
          </p:nvPr>
        </p:nvSpPr>
        <p:spPr>
          <a:xfrm>
            <a:off x="4248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1" name="Contact 1 Details"/>
          <p:cNvSpPr>
            <a:spLocks noGrp="1"/>
          </p:cNvSpPr>
          <p:nvPr>
            <p:ph type="body" sz="quarter" idx="15"/>
          </p:nvPr>
        </p:nvSpPr>
        <p:spPr>
          <a:xfrm>
            <a:off x="1400400" y="1354138"/>
            <a:ext cx="1897200" cy="792000"/>
          </a:xfrm>
        </p:spPr>
        <p:txBody>
          <a:bodyPr/>
          <a:lstStyle>
            <a:lvl1pPr marL="0" indent="0" algn="l" defTabSz="914400" rtl="0" eaLnBrk="1" latinLnBrk="0" hangingPunct="1">
              <a:lnSpc>
                <a:spcPct val="100000"/>
              </a:lnSpc>
              <a:spcBef>
                <a:spcPts val="0"/>
              </a:spcBef>
              <a:spcAft>
                <a:spcPts val="0"/>
              </a:spcAft>
              <a:buFont typeface="Arial" pitchFamily="34" charset="0"/>
              <a:buNone/>
              <a:defRPr sz="900" baseline="0">
                <a:solidFill>
                  <a:srgbClr val="58595B"/>
                </a:solidFill>
              </a:defRPr>
            </a:lvl1pPr>
            <a:lvl2pPr marL="171450" indent="-17145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2pPr>
            <a:lvl3pPr marL="360000" indent="-18000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3pPr>
            <a:lvl4pPr marL="540000" indent="-18000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4pPr>
            <a:lvl5pPr marL="720000" indent="-180000" algn="l" defTabSz="895350" rtl="0" eaLnBrk="1" latinLnBrk="0" hangingPunct="1">
              <a:lnSpc>
                <a:spcPct val="100000"/>
              </a:lnSpc>
              <a:spcBef>
                <a:spcPts val="0"/>
              </a:spcBef>
              <a:spcAft>
                <a:spcPts val="0"/>
              </a:spcAft>
              <a:buFont typeface="Wingdings" pitchFamily="2" charset="2"/>
              <a:buChar char="§"/>
              <a:defRPr sz="900">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15" name="Contact 2 Details"/>
          <p:cNvSpPr>
            <a:spLocks noGrp="1"/>
          </p:cNvSpPr>
          <p:nvPr>
            <p:ph type="pic" sz="quarter" idx="19"/>
          </p:nvPr>
        </p:nvSpPr>
        <p:spPr>
          <a:xfrm>
            <a:off x="35172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9" name="Contact 2 Details"/>
          <p:cNvSpPr>
            <a:spLocks noGrp="1"/>
          </p:cNvSpPr>
          <p:nvPr>
            <p:ph type="body" sz="quarter" idx="23"/>
          </p:nvPr>
        </p:nvSpPr>
        <p:spPr>
          <a:xfrm>
            <a:off x="4500000" y="1354138"/>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AU" dirty="0"/>
          </a:p>
        </p:txBody>
      </p:sp>
      <p:sp>
        <p:nvSpPr>
          <p:cNvPr id="23" name="Contact 3 Details"/>
          <p:cNvSpPr>
            <a:spLocks noGrp="1"/>
          </p:cNvSpPr>
          <p:nvPr>
            <p:ph type="pic" sz="quarter" idx="27"/>
          </p:nvPr>
        </p:nvSpPr>
        <p:spPr>
          <a:xfrm>
            <a:off x="6606000" y="135413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7" name="Contact 3 Details"/>
          <p:cNvSpPr>
            <a:spLocks noGrp="1"/>
          </p:cNvSpPr>
          <p:nvPr>
            <p:ph type="body" sz="quarter" idx="31"/>
          </p:nvPr>
        </p:nvSpPr>
        <p:spPr>
          <a:xfrm>
            <a:off x="7581600" y="1354138"/>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AU" dirty="0"/>
          </a:p>
        </p:txBody>
      </p:sp>
      <p:sp>
        <p:nvSpPr>
          <p:cNvPr id="14" name="Contact 4 Details"/>
          <p:cNvSpPr>
            <a:spLocks noGrp="1"/>
          </p:cNvSpPr>
          <p:nvPr>
            <p:ph type="pic" sz="quarter" idx="32"/>
          </p:nvPr>
        </p:nvSpPr>
        <p:spPr>
          <a:xfrm>
            <a:off x="424800" y="2340884"/>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6" name="Contact 4 Details"/>
          <p:cNvSpPr>
            <a:spLocks noGrp="1"/>
          </p:cNvSpPr>
          <p:nvPr>
            <p:ph type="body" sz="quarter" idx="33"/>
          </p:nvPr>
        </p:nvSpPr>
        <p:spPr>
          <a:xfrm>
            <a:off x="1400400" y="2340884"/>
            <a:ext cx="1897200" cy="792000"/>
          </a:xfrm>
        </p:spPr>
        <p:txBody>
          <a:bodyPr vert="horz" lIns="0" tIns="0" rIns="0" bIns="0" rtlCol="0">
            <a:noAutofit/>
          </a:bodyPr>
          <a:lstStyle>
            <a:lvl1pPr>
              <a:defRPr lang="en-AU"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AU" dirty="0"/>
          </a:p>
        </p:txBody>
      </p:sp>
      <p:sp>
        <p:nvSpPr>
          <p:cNvPr id="17" name="Contact 5 Details"/>
          <p:cNvSpPr>
            <a:spLocks noGrp="1"/>
          </p:cNvSpPr>
          <p:nvPr>
            <p:ph type="pic" sz="quarter" idx="34"/>
          </p:nvPr>
        </p:nvSpPr>
        <p:spPr>
          <a:xfrm>
            <a:off x="3517200" y="2340884"/>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18" name="Contact 5 Details"/>
          <p:cNvSpPr>
            <a:spLocks noGrp="1"/>
          </p:cNvSpPr>
          <p:nvPr>
            <p:ph type="body" sz="quarter" idx="35"/>
          </p:nvPr>
        </p:nvSpPr>
        <p:spPr>
          <a:xfrm>
            <a:off x="4500000" y="2340884"/>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20" name="Contact 6 Details"/>
          <p:cNvSpPr>
            <a:spLocks noGrp="1"/>
          </p:cNvSpPr>
          <p:nvPr>
            <p:ph type="pic" sz="quarter" idx="36"/>
          </p:nvPr>
        </p:nvSpPr>
        <p:spPr>
          <a:xfrm>
            <a:off x="6606000" y="2340884"/>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1" name="Contact 6 Details"/>
          <p:cNvSpPr>
            <a:spLocks noGrp="1"/>
          </p:cNvSpPr>
          <p:nvPr>
            <p:ph type="body" sz="quarter" idx="37"/>
          </p:nvPr>
        </p:nvSpPr>
        <p:spPr>
          <a:xfrm>
            <a:off x="7581600" y="2340884"/>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22" name="Contact 7 Details"/>
          <p:cNvSpPr>
            <a:spLocks noGrp="1"/>
          </p:cNvSpPr>
          <p:nvPr>
            <p:ph type="pic" sz="quarter" idx="38"/>
          </p:nvPr>
        </p:nvSpPr>
        <p:spPr>
          <a:xfrm>
            <a:off x="424800" y="3318187"/>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4" name="Contact 7 Details"/>
          <p:cNvSpPr>
            <a:spLocks noGrp="1"/>
          </p:cNvSpPr>
          <p:nvPr>
            <p:ph type="body" sz="quarter" idx="39"/>
          </p:nvPr>
        </p:nvSpPr>
        <p:spPr>
          <a:xfrm>
            <a:off x="1400400" y="3318187"/>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25" name="Contact 8 Details"/>
          <p:cNvSpPr>
            <a:spLocks noGrp="1"/>
          </p:cNvSpPr>
          <p:nvPr>
            <p:ph type="pic" sz="quarter" idx="40"/>
          </p:nvPr>
        </p:nvSpPr>
        <p:spPr>
          <a:xfrm>
            <a:off x="3517200" y="3318187"/>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6" name="Contact 8 Details"/>
          <p:cNvSpPr>
            <a:spLocks noGrp="1"/>
          </p:cNvSpPr>
          <p:nvPr>
            <p:ph type="body" sz="quarter" idx="41"/>
          </p:nvPr>
        </p:nvSpPr>
        <p:spPr>
          <a:xfrm>
            <a:off x="4500000" y="3318187"/>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US"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28" name="Contact 9 Details"/>
          <p:cNvSpPr>
            <a:spLocks noGrp="1"/>
          </p:cNvSpPr>
          <p:nvPr>
            <p:ph type="pic" sz="quarter" idx="42"/>
          </p:nvPr>
        </p:nvSpPr>
        <p:spPr>
          <a:xfrm>
            <a:off x="6606000" y="3318187"/>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29" name="Contact 9 Details"/>
          <p:cNvSpPr>
            <a:spLocks noGrp="1"/>
          </p:cNvSpPr>
          <p:nvPr>
            <p:ph type="body" sz="quarter" idx="43"/>
          </p:nvPr>
        </p:nvSpPr>
        <p:spPr>
          <a:xfrm>
            <a:off x="7581600" y="3318187"/>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30" name="Contact 10 Details"/>
          <p:cNvSpPr>
            <a:spLocks noGrp="1"/>
          </p:cNvSpPr>
          <p:nvPr>
            <p:ph type="pic" sz="quarter" idx="44"/>
          </p:nvPr>
        </p:nvSpPr>
        <p:spPr>
          <a:xfrm>
            <a:off x="424800" y="429549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3" name="Contact 10 Details"/>
          <p:cNvSpPr>
            <a:spLocks noGrp="1"/>
          </p:cNvSpPr>
          <p:nvPr>
            <p:ph type="body" sz="quarter" idx="45"/>
          </p:nvPr>
        </p:nvSpPr>
        <p:spPr>
          <a:xfrm>
            <a:off x="1400400" y="4295490"/>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US"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34" name="Contact 11 Details"/>
          <p:cNvSpPr>
            <a:spLocks noGrp="1"/>
          </p:cNvSpPr>
          <p:nvPr>
            <p:ph type="pic" sz="quarter" idx="46"/>
          </p:nvPr>
        </p:nvSpPr>
        <p:spPr>
          <a:xfrm>
            <a:off x="3517200" y="429549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5" name="Contact 11 Details"/>
          <p:cNvSpPr>
            <a:spLocks noGrp="1"/>
          </p:cNvSpPr>
          <p:nvPr>
            <p:ph type="body" sz="quarter" idx="47"/>
          </p:nvPr>
        </p:nvSpPr>
        <p:spPr>
          <a:xfrm>
            <a:off x="4500000" y="4295490"/>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AU" dirty="0"/>
          </a:p>
        </p:txBody>
      </p:sp>
      <p:sp>
        <p:nvSpPr>
          <p:cNvPr id="38" name="Contact 12 Details"/>
          <p:cNvSpPr>
            <a:spLocks noGrp="1"/>
          </p:cNvSpPr>
          <p:nvPr>
            <p:ph type="pic" sz="quarter" idx="48"/>
          </p:nvPr>
        </p:nvSpPr>
        <p:spPr>
          <a:xfrm>
            <a:off x="6606000" y="429549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9" name="Contact 12 Details"/>
          <p:cNvSpPr>
            <a:spLocks noGrp="1"/>
          </p:cNvSpPr>
          <p:nvPr>
            <p:ph type="body" sz="quarter" idx="49"/>
          </p:nvPr>
        </p:nvSpPr>
        <p:spPr>
          <a:xfrm>
            <a:off x="7581600" y="4295490"/>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41" name="Contact 13 Details"/>
          <p:cNvSpPr>
            <a:spLocks noGrp="1"/>
          </p:cNvSpPr>
          <p:nvPr>
            <p:ph type="pic" sz="quarter" idx="50"/>
          </p:nvPr>
        </p:nvSpPr>
        <p:spPr>
          <a:xfrm>
            <a:off x="424800" y="525742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42" name="Contact 13 Details"/>
          <p:cNvSpPr>
            <a:spLocks noGrp="1"/>
          </p:cNvSpPr>
          <p:nvPr>
            <p:ph type="body" sz="quarter" idx="51"/>
          </p:nvPr>
        </p:nvSpPr>
        <p:spPr>
          <a:xfrm>
            <a:off x="1400400" y="5257426"/>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AU" dirty="0"/>
          </a:p>
        </p:txBody>
      </p:sp>
      <p:sp>
        <p:nvSpPr>
          <p:cNvPr id="43" name="Contact 14 Details"/>
          <p:cNvSpPr>
            <a:spLocks noGrp="1"/>
          </p:cNvSpPr>
          <p:nvPr>
            <p:ph type="pic" sz="quarter" idx="52"/>
          </p:nvPr>
        </p:nvSpPr>
        <p:spPr>
          <a:xfrm>
            <a:off x="3517200" y="525742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44" name="Contact 14 Details"/>
          <p:cNvSpPr>
            <a:spLocks noGrp="1"/>
          </p:cNvSpPr>
          <p:nvPr>
            <p:ph type="body" sz="quarter" idx="53"/>
          </p:nvPr>
        </p:nvSpPr>
        <p:spPr>
          <a:xfrm>
            <a:off x="4500000" y="5257426"/>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45" name="Contact 15 Details"/>
          <p:cNvSpPr>
            <a:spLocks noGrp="1"/>
          </p:cNvSpPr>
          <p:nvPr>
            <p:ph type="pic" sz="quarter" idx="54"/>
          </p:nvPr>
        </p:nvSpPr>
        <p:spPr>
          <a:xfrm>
            <a:off x="6606000" y="525742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46" name="Contact 15 Details"/>
          <p:cNvSpPr>
            <a:spLocks noGrp="1"/>
          </p:cNvSpPr>
          <p:nvPr>
            <p:ph type="body" sz="quarter" idx="55"/>
          </p:nvPr>
        </p:nvSpPr>
        <p:spPr>
          <a:xfrm>
            <a:off x="7581600" y="5257426"/>
            <a:ext cx="1897200" cy="792000"/>
          </a:xfrm>
        </p:spPr>
        <p:txBody>
          <a:bodyPr vert="horz" lIns="0" tIns="0" rIns="0" bIns="0" rtlCol="0">
            <a:noAutofit/>
          </a:bodyPr>
          <a:lstStyle>
            <a:lvl1pPr>
              <a:defRPr lang="en-US" sz="900" dirty="0" smtClean="0"/>
            </a:lvl1pPr>
            <a:lvl2pPr>
              <a:defRPr lang="en-US" sz="900" dirty="0" smtClean="0"/>
            </a:lvl2pPr>
            <a:lvl3pPr>
              <a:defRPr lang="en-US" sz="900" dirty="0" smtClean="0"/>
            </a:lvl3pPr>
            <a:lvl4pPr>
              <a:defRPr lang="en-US" sz="900" dirty="0" smtClean="0"/>
            </a:lvl4pPr>
            <a:lvl5pPr>
              <a:defRPr lang="en-AU" sz="900" dirty="0" smtClean="0"/>
            </a:lvl5pPr>
          </a:lstStyle>
          <a:p>
            <a:pPr lvl="0" defTabSz="914400">
              <a:spcBef>
                <a:spcPts val="0"/>
              </a:spcBef>
              <a:spcAft>
                <a:spcPts val="0"/>
              </a:spcAft>
            </a:pPr>
            <a:r>
              <a:rPr lang="zh-CN" altLang="en-US"/>
              <a:t>单击此处编辑母版文本样式</a:t>
            </a:r>
          </a:p>
          <a:p>
            <a:pPr lvl="1" defTabSz="914400">
              <a:spcBef>
                <a:spcPts val="0"/>
              </a:spcBef>
              <a:spcAft>
                <a:spcPts val="0"/>
              </a:spcAft>
            </a:pPr>
            <a:r>
              <a:rPr lang="zh-CN" altLang="en-US"/>
              <a:t>第二级</a:t>
            </a:r>
          </a:p>
          <a:p>
            <a:pPr lvl="2" defTabSz="914400">
              <a:spcBef>
                <a:spcPts val="0"/>
              </a:spcBef>
              <a:spcAft>
                <a:spcPts val="0"/>
              </a:spcAft>
            </a:pPr>
            <a:r>
              <a:rPr lang="zh-CN" altLang="en-US"/>
              <a:t>第三级</a:t>
            </a:r>
          </a:p>
          <a:p>
            <a:pPr lvl="3" defTabSz="914400">
              <a:spcBef>
                <a:spcPts val="0"/>
              </a:spcBef>
              <a:spcAft>
                <a:spcPts val="0"/>
              </a:spcAft>
            </a:pPr>
            <a:r>
              <a:rPr lang="zh-CN" altLang="en-US"/>
              <a:t>第四级</a:t>
            </a:r>
          </a:p>
          <a:p>
            <a:pPr lvl="4" defTabSz="914400">
              <a:spcBef>
                <a:spcPts val="0"/>
              </a:spcBef>
              <a:spcAft>
                <a:spcPts val="0"/>
              </a:spcAft>
            </a:pPr>
            <a:r>
              <a:rPr lang="zh-CN" altLang="en-US"/>
              <a:t>第五级</a:t>
            </a:r>
            <a:endParaRPr lang="en-US" dirty="0"/>
          </a:p>
        </p:txBody>
      </p:sp>
      <p:sp>
        <p:nvSpPr>
          <p:cNvPr id="2" name="Slide Number Placeholder 1" descr="Lock Shape"/>
          <p:cNvSpPr>
            <a:spLocks noGrp="1"/>
          </p:cNvSpPr>
          <p:nvPr>
            <p:ph type="sldNum" sz="quarter" idx="5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98437015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V [ 4 People ] + Images Top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AU"/>
          </a:p>
        </p:txBody>
      </p:sp>
      <p:sp>
        <p:nvSpPr>
          <p:cNvPr id="3" name="Slide Number Placeholder 2"/>
          <p:cNvSpPr>
            <a:spLocks noGrp="1"/>
          </p:cNvSpPr>
          <p:nvPr>
            <p:ph type="sldNum" sz="quarter" idx="10"/>
          </p:nvPr>
        </p:nvSpPr>
        <p:spPr/>
        <p:txBody>
          <a:bodyPr/>
          <a:lstStyle/>
          <a:p>
            <a:fld id="{9E9BC324-87D9-4F3A-AF80-305003183E1D}" type="slidenum">
              <a:rPr lang="en-AU" smtClean="0"/>
              <a:pPr/>
              <a:t>‹N°›</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19" name="Text Placeholder 18"/>
          <p:cNvSpPr>
            <a:spLocks noGrp="1"/>
          </p:cNvSpPr>
          <p:nvPr>
            <p:ph type="body" sz="quarter" idx="45" hasCustomPrompt="1"/>
          </p:nvPr>
        </p:nvSpPr>
        <p:spPr>
          <a:xfrm>
            <a:off x="1411200" y="1354138"/>
            <a:ext cx="1882800" cy="1350000"/>
          </a:xfrm>
        </p:spPr>
        <p:txBody>
          <a:bodyPr/>
          <a:lstStyle>
            <a:lvl1pPr>
              <a:defRPr sz="1400"/>
            </a:lvl1pPr>
          </a:lstStyle>
          <a:p>
            <a:pPr lvl="0"/>
            <a:r>
              <a:rPr lang="en-US" dirty="0"/>
              <a:t>Click to edit Master text styles</a:t>
            </a:r>
            <a:endParaRPr lang="en-AU" dirty="0"/>
          </a:p>
        </p:txBody>
      </p:sp>
      <p:sp>
        <p:nvSpPr>
          <p:cNvPr id="21" name="Text Placeholder 18"/>
          <p:cNvSpPr>
            <a:spLocks noGrp="1"/>
          </p:cNvSpPr>
          <p:nvPr>
            <p:ph type="body" sz="quarter" idx="46" hasCustomPrompt="1"/>
          </p:nvPr>
        </p:nvSpPr>
        <p:spPr>
          <a:xfrm>
            <a:off x="1411200" y="2891850"/>
            <a:ext cx="1882800" cy="1350000"/>
          </a:xfrm>
        </p:spPr>
        <p:txBody>
          <a:bodyPr/>
          <a:lstStyle>
            <a:lvl1pPr>
              <a:defRPr sz="1400"/>
            </a:lvl1pPr>
          </a:lstStyle>
          <a:p>
            <a:pPr lvl="0"/>
            <a:r>
              <a:rPr lang="en-US" dirty="0"/>
              <a:t>Click to edit Master text styles</a:t>
            </a:r>
            <a:endParaRPr lang="en-AU" dirty="0"/>
          </a:p>
        </p:txBody>
      </p:sp>
      <p:sp>
        <p:nvSpPr>
          <p:cNvPr id="22" name="Text Placeholder 18"/>
          <p:cNvSpPr>
            <a:spLocks noGrp="1"/>
          </p:cNvSpPr>
          <p:nvPr>
            <p:ph type="body" sz="quarter" idx="47" hasCustomPrompt="1"/>
          </p:nvPr>
        </p:nvSpPr>
        <p:spPr>
          <a:xfrm>
            <a:off x="1411200" y="4447875"/>
            <a:ext cx="1882800" cy="1350000"/>
          </a:xfrm>
        </p:spPr>
        <p:txBody>
          <a:bodyPr/>
          <a:lstStyle>
            <a:lvl1pPr>
              <a:defRPr sz="1400"/>
            </a:lvl1pPr>
          </a:lstStyle>
          <a:p>
            <a:pPr lvl="0"/>
            <a:r>
              <a:rPr lang="en-US" dirty="0"/>
              <a:t>Click to edit Master text styles</a:t>
            </a:r>
            <a:endParaRPr lang="en-AU" dirty="0"/>
          </a:p>
        </p:txBody>
      </p:sp>
      <p:sp>
        <p:nvSpPr>
          <p:cNvPr id="23" name="Text Placeholder 18"/>
          <p:cNvSpPr>
            <a:spLocks noGrp="1"/>
          </p:cNvSpPr>
          <p:nvPr>
            <p:ph type="body" sz="quarter" idx="48" hasCustomPrompt="1"/>
          </p:nvPr>
        </p:nvSpPr>
        <p:spPr>
          <a:xfrm>
            <a:off x="4514400" y="3091875"/>
            <a:ext cx="1882800" cy="1350000"/>
          </a:xfrm>
        </p:spPr>
        <p:txBody>
          <a:bodyPr/>
          <a:lstStyle>
            <a:lvl1pPr>
              <a:defRPr sz="1400"/>
            </a:lvl1pPr>
          </a:lstStyle>
          <a:p>
            <a:pPr lvl="0"/>
            <a:r>
              <a:rPr lang="en-US" dirty="0"/>
              <a:t>Click to edit Master text styles</a:t>
            </a:r>
            <a:endParaRPr lang="en-AU" dirty="0"/>
          </a:p>
        </p:txBody>
      </p:sp>
      <p:sp>
        <p:nvSpPr>
          <p:cNvPr id="25" name="Text Placeholder 24"/>
          <p:cNvSpPr>
            <a:spLocks noGrp="1"/>
          </p:cNvSpPr>
          <p:nvPr>
            <p:ph type="body" sz="quarter" idx="49"/>
          </p:nvPr>
        </p:nvSpPr>
        <p:spPr>
          <a:xfrm>
            <a:off x="3520800" y="2498625"/>
            <a:ext cx="1080000" cy="216000"/>
          </a:xfrm>
        </p:spPr>
        <p:txBody>
          <a:bodyPr/>
          <a:lstStyle>
            <a:lvl1pPr>
              <a:defRPr sz="1400"/>
            </a:lvl1pPr>
          </a:lstStyle>
          <a:p>
            <a:pPr lvl="0"/>
            <a:r>
              <a:rPr lang="zh-CN" altLang="en-US"/>
              <a:t>单击此处编辑母版文本样式</a:t>
            </a:r>
          </a:p>
        </p:txBody>
      </p:sp>
      <p:sp>
        <p:nvSpPr>
          <p:cNvPr id="27" name="Text Placeholder 24"/>
          <p:cNvSpPr>
            <a:spLocks noGrp="1"/>
          </p:cNvSpPr>
          <p:nvPr>
            <p:ph type="body" sz="quarter" idx="50"/>
          </p:nvPr>
        </p:nvSpPr>
        <p:spPr>
          <a:xfrm>
            <a:off x="4766400" y="2498625"/>
            <a:ext cx="1080000" cy="216000"/>
          </a:xfrm>
        </p:spPr>
        <p:txBody>
          <a:bodyPr/>
          <a:lstStyle>
            <a:lvl1pPr>
              <a:defRPr sz="1400"/>
            </a:lvl1pPr>
          </a:lstStyle>
          <a:p>
            <a:pPr lvl="0"/>
            <a:r>
              <a:rPr lang="zh-CN" altLang="en-US"/>
              <a:t>单击此处编辑母版文本样式</a:t>
            </a:r>
          </a:p>
        </p:txBody>
      </p:sp>
      <p:sp>
        <p:nvSpPr>
          <p:cNvPr id="28" name="Text Placeholder 24"/>
          <p:cNvSpPr>
            <a:spLocks noGrp="1"/>
          </p:cNvSpPr>
          <p:nvPr>
            <p:ph type="body" sz="quarter" idx="51"/>
          </p:nvPr>
        </p:nvSpPr>
        <p:spPr>
          <a:xfrm>
            <a:off x="7207200" y="2498625"/>
            <a:ext cx="1080000" cy="216000"/>
          </a:xfrm>
        </p:spPr>
        <p:txBody>
          <a:bodyPr/>
          <a:lstStyle>
            <a:lvl1pPr>
              <a:defRPr sz="1400"/>
            </a:lvl1pPr>
          </a:lstStyle>
          <a:p>
            <a:pPr lvl="0"/>
            <a:r>
              <a:rPr lang="zh-CN" altLang="en-US"/>
              <a:t>单击此处编辑母版文本样式</a:t>
            </a:r>
          </a:p>
        </p:txBody>
      </p:sp>
      <p:sp>
        <p:nvSpPr>
          <p:cNvPr id="29" name="Text Placeholder 24"/>
          <p:cNvSpPr>
            <a:spLocks noGrp="1"/>
          </p:cNvSpPr>
          <p:nvPr>
            <p:ph type="body" sz="quarter" idx="52"/>
          </p:nvPr>
        </p:nvSpPr>
        <p:spPr>
          <a:xfrm>
            <a:off x="8420400" y="2498625"/>
            <a:ext cx="1080000" cy="216000"/>
          </a:xfrm>
        </p:spPr>
        <p:txBody>
          <a:bodyPr/>
          <a:lstStyle>
            <a:lvl1pPr>
              <a:defRPr sz="1400"/>
            </a:lvl1pPr>
          </a:lstStyle>
          <a:p>
            <a:pPr lvl="0"/>
            <a:r>
              <a:rPr lang="zh-CN" altLang="en-US"/>
              <a:t>单击此处编辑母版文本样式</a:t>
            </a:r>
          </a:p>
        </p:txBody>
      </p:sp>
      <p:sp>
        <p:nvSpPr>
          <p:cNvPr id="30" name="Text Placeholder 24"/>
          <p:cNvSpPr>
            <a:spLocks noGrp="1"/>
          </p:cNvSpPr>
          <p:nvPr>
            <p:ph type="body" sz="quarter" idx="53"/>
          </p:nvPr>
        </p:nvSpPr>
        <p:spPr>
          <a:xfrm>
            <a:off x="5990400" y="2498625"/>
            <a:ext cx="1080000" cy="216000"/>
          </a:xfrm>
        </p:spPr>
        <p:txBody>
          <a:bodyPr/>
          <a:lstStyle>
            <a:lvl1pPr>
              <a:defRPr sz="1400"/>
            </a:lvl1pPr>
          </a:lstStyle>
          <a:p>
            <a:pPr lvl="0"/>
            <a:r>
              <a:rPr lang="zh-CN" altLang="en-US"/>
              <a:t>单击此处编辑母版文本样式</a:t>
            </a:r>
          </a:p>
        </p:txBody>
      </p:sp>
      <p:sp>
        <p:nvSpPr>
          <p:cNvPr id="26" name="Contact 1 Details"/>
          <p:cNvSpPr>
            <a:spLocks noGrp="1"/>
          </p:cNvSpPr>
          <p:nvPr>
            <p:ph type="pic" sz="quarter" idx="54"/>
          </p:nvPr>
        </p:nvSpPr>
        <p:spPr>
          <a:xfrm>
            <a:off x="424800" y="1353825"/>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1" name="Contact 2 Details"/>
          <p:cNvSpPr>
            <a:spLocks noGrp="1"/>
          </p:cNvSpPr>
          <p:nvPr>
            <p:ph type="pic" sz="quarter" idx="19"/>
          </p:nvPr>
        </p:nvSpPr>
        <p:spPr>
          <a:xfrm>
            <a:off x="423863" y="289185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2" name="Contact 3 Details"/>
          <p:cNvSpPr>
            <a:spLocks noGrp="1"/>
          </p:cNvSpPr>
          <p:nvPr>
            <p:ph type="pic" sz="quarter" idx="27"/>
          </p:nvPr>
        </p:nvSpPr>
        <p:spPr>
          <a:xfrm>
            <a:off x="423863" y="4447875"/>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33" name="Contact 5 Details"/>
          <p:cNvSpPr>
            <a:spLocks noGrp="1"/>
          </p:cNvSpPr>
          <p:nvPr>
            <p:ph type="pic" sz="quarter" idx="34"/>
          </p:nvPr>
        </p:nvSpPr>
        <p:spPr>
          <a:xfrm>
            <a:off x="3520800" y="3091875"/>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zh-CN" altLang="en-US"/>
              <a:t>单击图标添加图片</a:t>
            </a:r>
            <a:endParaRPr lang="en-AU" dirty="0"/>
          </a:p>
        </p:txBody>
      </p:sp>
      <p:sp>
        <p:nvSpPr>
          <p:cNvPr id="8" name="Picture Placeholder 7"/>
          <p:cNvSpPr>
            <a:spLocks noGrp="1"/>
          </p:cNvSpPr>
          <p:nvPr>
            <p:ph type="pic" sz="quarter" idx="55"/>
          </p:nvPr>
        </p:nvSpPr>
        <p:spPr>
          <a:xfrm>
            <a:off x="3520800" y="1354138"/>
            <a:ext cx="1080000" cy="996950"/>
          </a:xfrm>
          <a:pattFill prst="smGrid">
            <a:fgClr>
              <a:schemeClr val="bg1">
                <a:lumMod val="85000"/>
              </a:schemeClr>
            </a:fgClr>
            <a:bgClr>
              <a:schemeClr val="bg1"/>
            </a:bgClr>
          </a:pattFill>
        </p:spPr>
        <p:txBody>
          <a:bodyPr/>
          <a:lstStyle>
            <a:lvl1pPr>
              <a:defRPr sz="1100"/>
            </a:lvl1pPr>
          </a:lstStyle>
          <a:p>
            <a:r>
              <a:rPr lang="zh-CN" altLang="en-US"/>
              <a:t>单击图标添加图片</a:t>
            </a:r>
            <a:endParaRPr lang="en-AU"/>
          </a:p>
        </p:txBody>
      </p:sp>
      <p:sp>
        <p:nvSpPr>
          <p:cNvPr id="10" name="Picture Placeholder 9"/>
          <p:cNvSpPr>
            <a:spLocks noGrp="1"/>
          </p:cNvSpPr>
          <p:nvPr>
            <p:ph type="pic" sz="quarter" idx="56"/>
          </p:nvPr>
        </p:nvSpPr>
        <p:spPr>
          <a:xfrm>
            <a:off x="5990400" y="1354138"/>
            <a:ext cx="1080000" cy="996950"/>
          </a:xfrm>
          <a:pattFill prst="smGrid">
            <a:fgClr>
              <a:schemeClr val="bg1">
                <a:lumMod val="85000"/>
              </a:schemeClr>
            </a:fgClr>
            <a:bgClr>
              <a:schemeClr val="bg1"/>
            </a:bgClr>
          </a:pattFill>
        </p:spPr>
        <p:txBody>
          <a:bodyPr/>
          <a:lstStyle>
            <a:lvl1pPr>
              <a:defRPr sz="1100"/>
            </a:lvl1pPr>
          </a:lstStyle>
          <a:p>
            <a:r>
              <a:rPr lang="zh-CN" altLang="en-US"/>
              <a:t>单击图标添加图片</a:t>
            </a:r>
            <a:endParaRPr lang="en-AU"/>
          </a:p>
        </p:txBody>
      </p:sp>
      <p:sp>
        <p:nvSpPr>
          <p:cNvPr id="12" name="Picture Placeholder 11"/>
          <p:cNvSpPr>
            <a:spLocks noGrp="1"/>
          </p:cNvSpPr>
          <p:nvPr>
            <p:ph type="pic" sz="quarter" idx="57"/>
          </p:nvPr>
        </p:nvSpPr>
        <p:spPr>
          <a:xfrm>
            <a:off x="7207200" y="1354138"/>
            <a:ext cx="1080000" cy="996950"/>
          </a:xfrm>
          <a:pattFill prst="smGrid">
            <a:fgClr>
              <a:schemeClr val="bg1">
                <a:lumMod val="85000"/>
              </a:schemeClr>
            </a:fgClr>
            <a:bgClr>
              <a:schemeClr val="bg1"/>
            </a:bgClr>
          </a:pattFill>
        </p:spPr>
        <p:txBody>
          <a:bodyPr/>
          <a:lstStyle>
            <a:lvl1pPr>
              <a:defRPr sz="1100"/>
            </a:lvl1pPr>
          </a:lstStyle>
          <a:p>
            <a:r>
              <a:rPr lang="zh-CN" altLang="en-US"/>
              <a:t>单击图标添加图片</a:t>
            </a:r>
            <a:endParaRPr lang="en-AU"/>
          </a:p>
        </p:txBody>
      </p:sp>
      <p:sp>
        <p:nvSpPr>
          <p:cNvPr id="14" name="Picture Placeholder 13"/>
          <p:cNvSpPr>
            <a:spLocks noGrp="1"/>
          </p:cNvSpPr>
          <p:nvPr>
            <p:ph type="pic" sz="quarter" idx="58"/>
          </p:nvPr>
        </p:nvSpPr>
        <p:spPr>
          <a:xfrm>
            <a:off x="8420400" y="1354138"/>
            <a:ext cx="1080000" cy="996950"/>
          </a:xfrm>
          <a:pattFill prst="smGrid">
            <a:fgClr>
              <a:schemeClr val="bg1">
                <a:lumMod val="85000"/>
              </a:schemeClr>
            </a:fgClr>
            <a:bgClr>
              <a:schemeClr val="bg1"/>
            </a:bgClr>
          </a:pattFill>
        </p:spPr>
        <p:txBody>
          <a:bodyPr/>
          <a:lstStyle>
            <a:lvl1pPr>
              <a:defRPr sz="1100"/>
            </a:lvl1pPr>
          </a:lstStyle>
          <a:p>
            <a:r>
              <a:rPr lang="zh-CN" altLang="en-US"/>
              <a:t>单击图标添加图片</a:t>
            </a:r>
            <a:endParaRPr lang="en-AU"/>
          </a:p>
        </p:txBody>
      </p:sp>
      <p:sp>
        <p:nvSpPr>
          <p:cNvPr id="9" name="Picture Placeholder 8"/>
          <p:cNvSpPr>
            <a:spLocks noGrp="1"/>
          </p:cNvSpPr>
          <p:nvPr>
            <p:ph type="pic" sz="quarter" idx="59"/>
          </p:nvPr>
        </p:nvSpPr>
        <p:spPr>
          <a:xfrm>
            <a:off x="4766400" y="1354138"/>
            <a:ext cx="1080000" cy="996950"/>
          </a:xfrm>
          <a:pattFill prst="smGrid">
            <a:fgClr>
              <a:schemeClr val="bg1">
                <a:lumMod val="85000"/>
              </a:schemeClr>
            </a:fgClr>
            <a:bgClr>
              <a:schemeClr val="bg1"/>
            </a:bgClr>
          </a:pattFill>
        </p:spPr>
        <p:txBody>
          <a:bodyPr/>
          <a:lstStyle>
            <a:lvl1pPr>
              <a:defRPr sz="1100"/>
            </a:lvl1pPr>
          </a:lstStyle>
          <a:p>
            <a:r>
              <a:rPr lang="zh-CN" altLang="en-US"/>
              <a:t>单击图标添加图片</a:t>
            </a:r>
            <a:endParaRPr lang="en-AU"/>
          </a:p>
        </p:txBody>
      </p:sp>
    </p:spTree>
    <p:extLst>
      <p:ext uri="{BB962C8B-B14F-4D97-AF65-F5344CB8AC3E}">
        <p14:creationId xmlns:p14="http://schemas.microsoft.com/office/powerpoint/2010/main" val="384753296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 Vertical Heading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a:xfrm>
            <a:off x="684000" y="813600"/>
            <a:ext cx="2613600" cy="5432400"/>
          </a:xfrm>
        </p:spPr>
        <p:txBody>
          <a:bodyPr wrap="square" anchor="b" anchorCtr="0"/>
          <a:lstStyle>
            <a:lvl1pPr marL="0" indent="0" algn="l" defTabSz="180000" rtl="0" eaLnBrk="1" latinLnBrk="0" hangingPunct="1">
              <a:lnSpc>
                <a:spcPts val="4800"/>
              </a:lnSpc>
              <a:spcBef>
                <a:spcPct val="0"/>
              </a:spcBef>
              <a:spcAft>
                <a:spcPts val="0"/>
              </a:spcAft>
              <a:buNone/>
              <a:defRPr sz="4800" b="0" cap="none" spc="-150">
                <a:solidFill>
                  <a:srgbClr val="FFFFFF"/>
                </a:solidFill>
                <a:latin typeface="黑体" panose="02010609060101010101" pitchFamily="49" charset="-122"/>
                <a:ea typeface="黑体" panose="02010609060101010101" pitchFamily="49" charset="-122"/>
              </a:defRPr>
            </a:lvl1pPr>
          </a:lstStyle>
          <a:p>
            <a:pPr lvl="0"/>
            <a:r>
              <a:rPr lang="zh-CN" altLang="en-US"/>
              <a:t>单击此处编辑母版标题样式</a:t>
            </a:r>
            <a:endParaRPr lang="en-AU" dirty="0"/>
          </a:p>
        </p:txBody>
      </p:sp>
    </p:spTree>
    <p:extLst>
      <p:ext uri="{BB962C8B-B14F-4D97-AF65-F5344CB8AC3E}">
        <p14:creationId xmlns:p14="http://schemas.microsoft.com/office/powerpoint/2010/main" val="180872286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Image + Quote Bottom R">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423863" y="1354138"/>
            <a:ext cx="9072000" cy="4892173"/>
          </a:xfrm>
          <a:pattFill prst="smGrid">
            <a:fgClr>
              <a:schemeClr val="bg1">
                <a:lumMod val="85000"/>
              </a:schemeClr>
            </a:fgClr>
            <a:bgClr>
              <a:prstClr val="white"/>
            </a:bgClr>
          </a:pattFill>
        </p:spPr>
        <p:txBody>
          <a:bodyPr/>
          <a:lstStyle/>
          <a:p>
            <a:r>
              <a:rPr lang="zh-CN" altLang="en-US"/>
              <a:t>单击图标添加图片</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itle 4"/>
          <p:cNvSpPr>
            <a:spLocks noGrp="1"/>
          </p:cNvSpPr>
          <p:nvPr>
            <p:ph type="title"/>
          </p:nvPr>
        </p:nvSpPr>
        <p:spPr/>
        <p:txBody>
          <a:bodyPr/>
          <a:lstStyle/>
          <a:p>
            <a:r>
              <a:rPr lang="zh-CN" altLang="en-US"/>
              <a:t>单击此处编辑母版标题样式</a:t>
            </a:r>
            <a:endParaRPr lang="en-AU" dirty="0"/>
          </a:p>
        </p:txBody>
      </p:sp>
    </p:spTree>
    <p:extLst>
      <p:ext uri="{BB962C8B-B14F-4D97-AF65-F5344CB8AC3E}">
        <p14:creationId xmlns:p14="http://schemas.microsoft.com/office/powerpoint/2010/main" val="299606777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age Image + Quote Top R [ No Title ]">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9906000" cy="6858000"/>
          </a:xfrm>
          <a:pattFill prst="smGrid">
            <a:fgClr>
              <a:schemeClr val="bg1">
                <a:lumMod val="85000"/>
              </a:schemeClr>
            </a:fgClr>
            <a:bgClr>
              <a:prstClr val="white"/>
            </a:bgClr>
          </a:pattFill>
        </p:spPr>
        <p:txBody>
          <a:bodyPr/>
          <a:lstStyle/>
          <a:p>
            <a:r>
              <a:rPr lang="zh-CN" altLang="en-US"/>
              <a:t>单击图标添加图片</a:t>
            </a:r>
            <a:endParaRPr lang="en-AU"/>
          </a:p>
        </p:txBody>
      </p:sp>
    </p:spTree>
    <p:extLst>
      <p:ext uri="{BB962C8B-B14F-4D97-AF65-F5344CB8AC3E}">
        <p14:creationId xmlns:p14="http://schemas.microsoft.com/office/powerpoint/2010/main" val="295828676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417882939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4 Columns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6" name="Text Placeholder 5"/>
          <p:cNvSpPr>
            <a:spLocks noGrp="1"/>
          </p:cNvSpPr>
          <p:nvPr>
            <p:ph type="body" sz="quarter" idx="23"/>
          </p:nvPr>
        </p:nvSpPr>
        <p:spPr>
          <a:xfrm>
            <a:off x="423863" y="1354138"/>
            <a:ext cx="9075737" cy="4892175"/>
          </a:xfrm>
        </p:spPr>
        <p:txBody>
          <a:bodyPr numCol="4" spcCol="360000"/>
          <a:lstStyle>
            <a:lvl1pPr>
              <a:lnSpc>
                <a:spcPct val="100000"/>
              </a:lnSpc>
              <a:defRPr sz="2000">
                <a:solidFill>
                  <a:srgbClr val="58595B"/>
                </a:solidFill>
              </a:defRPr>
            </a:lvl1pPr>
            <a:lvl2pPr>
              <a:lnSpc>
                <a:spcPct val="100000"/>
              </a:lnSpc>
              <a:defRPr sz="2000">
                <a:solidFill>
                  <a:srgbClr val="58595B"/>
                </a:solidFill>
              </a:defRPr>
            </a:lvl2pPr>
            <a:lvl3pPr>
              <a:lnSpc>
                <a:spcPct val="100000"/>
              </a:lnSpc>
              <a:defRPr sz="2000">
                <a:solidFill>
                  <a:srgbClr val="58595B"/>
                </a:solidFill>
              </a:defRPr>
            </a:lvl3pPr>
            <a:lvl4pPr>
              <a:lnSpc>
                <a:spcPct val="100000"/>
              </a:lnSpc>
              <a:defRPr sz="2000">
                <a:solidFill>
                  <a:srgbClr val="58595B"/>
                </a:solidFill>
              </a:defRPr>
            </a:lvl4pPr>
            <a:lvl5pPr>
              <a:lnSpc>
                <a:spcPct val="100000"/>
              </a:lnSpc>
              <a:defRPr sz="2000">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6823164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34" name="Text Placeholder 32"/>
          <p:cNvSpPr>
            <a:spLocks noGrp="1"/>
          </p:cNvSpPr>
          <p:nvPr>
            <p:ph type="body" sz="quarter" idx="19"/>
          </p:nvPr>
        </p:nvSpPr>
        <p:spPr>
          <a:xfrm>
            <a:off x="3517901" y="1354137"/>
            <a:ext cx="2873374" cy="4882355"/>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lvl1pPr>
            <a:lvl2pPr>
              <a:defRPr sz="1600"/>
            </a:lvl2pPr>
            <a:lvl3pPr>
              <a:defRPr sz="1600"/>
            </a:lvl3pPr>
            <a:lvl4pPr>
              <a:defRPr sz="1600"/>
            </a:lvl4pPr>
            <a:lvl5pPr>
              <a:defRPr sz="1600"/>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32"/>
          <p:cNvSpPr>
            <a:spLocks noGrp="1"/>
          </p:cNvSpPr>
          <p:nvPr>
            <p:ph type="body" sz="quarter" idx="23"/>
          </p:nvPr>
        </p:nvSpPr>
        <p:spPr>
          <a:xfrm>
            <a:off x="6606000" y="1354138"/>
            <a:ext cx="2871787" cy="4892675"/>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solidFill>
                  <a:srgbClr val="50595B"/>
                </a:solidFill>
              </a:defRPr>
            </a:lvl1pPr>
            <a:lvl2pPr>
              <a:defRPr sz="1600">
                <a:solidFill>
                  <a:srgbClr val="50595B"/>
                </a:solidFill>
              </a:defRPr>
            </a:lvl2pPr>
            <a:lvl3pPr>
              <a:defRPr sz="1600">
                <a:solidFill>
                  <a:srgbClr val="50595B"/>
                </a:solidFill>
              </a:defRPr>
            </a:lvl3pPr>
            <a:lvl4pPr>
              <a:defRPr sz="1600">
                <a:solidFill>
                  <a:srgbClr val="50595B"/>
                </a:solidFill>
              </a:defRPr>
            </a:lvl4pPr>
            <a:lvl5pPr>
              <a:defRPr sz="1600">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9" name="Text Placeholder 32"/>
          <p:cNvSpPr>
            <a:spLocks noGrp="1"/>
          </p:cNvSpPr>
          <p:nvPr>
            <p:ph type="body" sz="quarter" idx="24"/>
          </p:nvPr>
        </p:nvSpPr>
        <p:spPr>
          <a:xfrm>
            <a:off x="424800" y="1353824"/>
            <a:ext cx="2873374" cy="4882355"/>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lvl1pPr>
            <a:lvl2pPr>
              <a:defRPr sz="1600"/>
            </a:lvl2pPr>
            <a:lvl3pPr>
              <a:defRPr sz="1600"/>
            </a:lvl3pPr>
            <a:lvl4pPr>
              <a:defRPr sz="1600"/>
            </a:lvl4pPr>
            <a:lvl5pPr>
              <a:defRPr sz="1600"/>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88622233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olumn Text [ No Title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7"/>
          <p:cNvSpPr>
            <a:spLocks noGrp="1"/>
          </p:cNvSpPr>
          <p:nvPr>
            <p:ph type="body" sz="quarter" idx="23"/>
          </p:nvPr>
        </p:nvSpPr>
        <p:spPr>
          <a:xfrm>
            <a:off x="423863" y="381000"/>
            <a:ext cx="9075737" cy="5865813"/>
          </a:xfrm>
        </p:spPr>
        <p:txBody>
          <a:bodyPr numCol="5" spcCol="360000"/>
          <a:lstStyle>
            <a:lvl1pPr>
              <a:lnSpc>
                <a:spcPct val="100000"/>
              </a:lnSpc>
              <a:defRPr sz="1800">
                <a:solidFill>
                  <a:srgbClr val="58595B"/>
                </a:solidFill>
              </a:defRPr>
            </a:lvl1pPr>
            <a:lvl2pPr>
              <a:lnSpc>
                <a:spcPct val="100000"/>
              </a:lnSpc>
              <a:defRPr sz="1800">
                <a:solidFill>
                  <a:srgbClr val="58595B"/>
                </a:solidFill>
              </a:defRPr>
            </a:lvl2pPr>
            <a:lvl3pPr>
              <a:lnSpc>
                <a:spcPct val="100000"/>
              </a:lnSpc>
              <a:defRPr sz="1800">
                <a:solidFill>
                  <a:srgbClr val="58595B"/>
                </a:solidFill>
              </a:defRPr>
            </a:lvl3pPr>
            <a:lvl4pPr>
              <a:lnSpc>
                <a:spcPct val="100000"/>
              </a:lnSpc>
              <a:defRPr sz="1800">
                <a:solidFill>
                  <a:srgbClr val="58595B"/>
                </a:solidFill>
              </a:defRPr>
            </a:lvl4pPr>
            <a:lvl5pPr>
              <a:lnSpc>
                <a:spcPct val="100000"/>
              </a:lnSpc>
              <a:defRPr sz="1800">
                <a:solidFill>
                  <a:srgbClr val="58595B"/>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AU" dirty="0"/>
          </a:p>
        </p:txBody>
      </p:sp>
    </p:spTree>
    <p:extLst>
      <p:ext uri="{BB962C8B-B14F-4D97-AF65-F5344CB8AC3E}">
        <p14:creationId xmlns:p14="http://schemas.microsoft.com/office/powerpoint/2010/main" val="100386430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ntro Columns">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6" name="Text Placeholder 4"/>
          <p:cNvSpPr>
            <a:spLocks noGrp="1"/>
          </p:cNvSpPr>
          <p:nvPr>
            <p:ph type="body" sz="quarter" idx="25" hasCustomPrompt="1"/>
          </p:nvPr>
        </p:nvSpPr>
        <p:spPr>
          <a:xfrm>
            <a:off x="424799" y="1354449"/>
            <a:ext cx="2872800" cy="4892364"/>
          </a:xfrm>
        </p:spPr>
        <p:txBody>
          <a:bodyPr vert="horz" lIns="0" tIns="0" rIns="0" bIns="0" rtlCol="0">
            <a:noAutofit/>
          </a:bodyPr>
          <a:lstStyle>
            <a:lvl1pPr>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dirty="0"/>
          </a:p>
        </p:txBody>
      </p:sp>
      <p:sp>
        <p:nvSpPr>
          <p:cNvPr id="7" name="Text Placeholder 4"/>
          <p:cNvSpPr>
            <a:spLocks noGrp="1"/>
          </p:cNvSpPr>
          <p:nvPr>
            <p:ph type="body" sz="quarter" idx="26" hasCustomPrompt="1"/>
          </p:nvPr>
        </p:nvSpPr>
        <p:spPr>
          <a:xfrm>
            <a:off x="3517200" y="1354138"/>
            <a:ext cx="2872800" cy="4892364"/>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8" name="Text Placeholder 4"/>
          <p:cNvSpPr>
            <a:spLocks noGrp="1"/>
          </p:cNvSpPr>
          <p:nvPr>
            <p:ph type="body" sz="quarter" idx="27" hasCustomPrompt="1"/>
          </p:nvPr>
        </p:nvSpPr>
        <p:spPr>
          <a:xfrm>
            <a:off x="6606000" y="1354138"/>
            <a:ext cx="2872800" cy="4892364"/>
          </a:xfrm>
        </p:spPr>
        <p:txBody>
          <a:bodyPr vert="horz" lIns="0" tIns="0" rIns="0" bIns="0" rtlCol="0">
            <a:noAutofit/>
          </a:bodyPr>
          <a:lstStyle>
            <a:lvl1pPr>
              <a:defRPr lang="en-US" altLang="zh-CN"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altLang="zh-CN" dirty="0"/>
          </a:p>
        </p:txBody>
      </p:sp>
      <p:sp>
        <p:nvSpPr>
          <p:cNvPr id="3" name="Title 2"/>
          <p:cNvSpPr>
            <a:spLocks noGrp="1"/>
          </p:cNvSpPr>
          <p:nvPr>
            <p:ph type="title"/>
          </p:nvPr>
        </p:nvSpPr>
        <p:spPr/>
        <p:txBody>
          <a:bodyPr/>
          <a:lstStyle/>
          <a:p>
            <a:r>
              <a:rPr lang="zh-CN" altLang="en-US"/>
              <a:t>单击此处编辑母版标题样式</a:t>
            </a:r>
            <a:endParaRPr lang="en-AU" dirty="0"/>
          </a:p>
        </p:txBody>
      </p:sp>
    </p:spTree>
    <p:extLst>
      <p:ext uri="{BB962C8B-B14F-4D97-AF65-F5344CB8AC3E}">
        <p14:creationId xmlns:p14="http://schemas.microsoft.com/office/powerpoint/2010/main" val="39950738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AU" dirty="0"/>
          </a:p>
        </p:txBody>
      </p:sp>
      <p:sp>
        <p:nvSpPr>
          <p:cNvPr id="3" name="Slide Number Placeholder 2"/>
          <p:cNvSpPr>
            <a:spLocks noGrp="1"/>
          </p:cNvSpPr>
          <p:nvPr>
            <p:ph type="sldNum" sz="quarter" idx="11"/>
          </p:nvPr>
        </p:nvSpPr>
        <p:spPr/>
        <p:txBody>
          <a:bodyPr/>
          <a:lstStyle/>
          <a:p>
            <a:fld id="{9E9BC324-87D9-4F3A-AF80-305003183E1D}" type="slidenum">
              <a:rPr lang="en-AU" smtClean="0"/>
              <a:pPr/>
              <a:t>‹N°›</a:t>
            </a:fld>
            <a:endParaRPr lang="en-AU" dirty="0"/>
          </a:p>
        </p:txBody>
      </p:sp>
    </p:spTree>
    <p:extLst>
      <p:ext uri="{BB962C8B-B14F-4D97-AF65-F5344CB8AC3E}">
        <p14:creationId xmlns:p14="http://schemas.microsoft.com/office/powerpoint/2010/main" val="313940154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Rectangle 4" descr="Lock Shape"/>
          <p:cNvSpPr>
            <a:spLocks noChangeAspect="1"/>
          </p:cNvSpPr>
          <p:nvPr userDrawn="1"/>
        </p:nvSpPr>
        <p:spPr>
          <a:xfrm>
            <a:off x="8139600" y="1"/>
            <a:ext cx="1404000" cy="1404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100" dirty="0">
              <a:solidFill>
                <a:srgbClr val="FFFFFF"/>
              </a:solidFill>
            </a:endParaRPr>
          </a:p>
        </p:txBody>
      </p:sp>
      <p:pic>
        <p:nvPicPr>
          <p:cNvPr id="1026" name="Picture 2" descr="Lock Shape" hidden="1" title="KWM SJB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96347" y="702001"/>
            <a:ext cx="1094400" cy="5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92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s [ Simple ]">
    <p:spTree>
      <p:nvGrpSpPr>
        <p:cNvPr id="1" name=""/>
        <p:cNvGrpSpPr/>
        <p:nvPr/>
      </p:nvGrpSpPr>
      <p:grpSpPr>
        <a:xfrm>
          <a:off x="0" y="0"/>
          <a:ext cx="0" cy="0"/>
          <a:chOff x="0" y="0"/>
          <a:chExt cx="0" cy="0"/>
        </a:xfrm>
      </p:grpSpPr>
      <p:sp>
        <p:nvSpPr>
          <p:cNvPr id="29" name="Text Placeholder 5"/>
          <p:cNvSpPr>
            <a:spLocks noGrp="1"/>
          </p:cNvSpPr>
          <p:nvPr>
            <p:ph type="body" sz="quarter" idx="33"/>
          </p:nvPr>
        </p:nvSpPr>
        <p:spPr>
          <a:xfrm>
            <a:off x="8092566"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Text Placeholder 5"/>
          <p:cNvSpPr>
            <a:spLocks noGrp="1"/>
          </p:cNvSpPr>
          <p:nvPr>
            <p:ph type="body" sz="quarter" idx="32"/>
          </p:nvPr>
        </p:nvSpPr>
        <p:spPr>
          <a:xfrm>
            <a:off x="6551601"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5"/>
          <p:cNvSpPr>
            <a:spLocks noGrp="1"/>
          </p:cNvSpPr>
          <p:nvPr>
            <p:ph type="body" sz="quarter" idx="31"/>
          </p:nvPr>
        </p:nvSpPr>
        <p:spPr>
          <a:xfrm>
            <a:off x="5004084"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5"/>
          <p:cNvSpPr>
            <a:spLocks noGrp="1"/>
          </p:cNvSpPr>
          <p:nvPr>
            <p:ph type="body" sz="quarter" idx="30"/>
          </p:nvPr>
        </p:nvSpPr>
        <p:spPr>
          <a:xfrm>
            <a:off x="3459844"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5"/>
          <p:cNvSpPr>
            <a:spLocks noGrp="1"/>
          </p:cNvSpPr>
          <p:nvPr>
            <p:ph type="body" sz="quarter" idx="29"/>
          </p:nvPr>
        </p:nvSpPr>
        <p:spPr>
          <a:xfrm>
            <a:off x="1895193"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ext Placeholder 2"/>
          <p:cNvSpPr>
            <a:spLocks noGrp="1"/>
          </p:cNvSpPr>
          <p:nvPr>
            <p:ph type="body" sz="quarter" idx="24" hasCustomPrompt="1"/>
          </p:nvPr>
        </p:nvSpPr>
        <p:spPr>
          <a:xfrm>
            <a:off x="1854770"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3" name="Text Placeholder 2"/>
          <p:cNvSpPr>
            <a:spLocks noGrp="1"/>
          </p:cNvSpPr>
          <p:nvPr>
            <p:ph type="body" sz="quarter" idx="25" hasCustomPrompt="1"/>
          </p:nvPr>
        </p:nvSpPr>
        <p:spPr>
          <a:xfrm>
            <a:off x="3421101"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4" name="Text Placeholder 2"/>
          <p:cNvSpPr>
            <a:spLocks noGrp="1"/>
          </p:cNvSpPr>
          <p:nvPr>
            <p:ph type="body" sz="quarter" idx="26" hasCustomPrompt="1"/>
          </p:nvPr>
        </p:nvSpPr>
        <p:spPr>
          <a:xfrm>
            <a:off x="4966496"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5" name="Text Placeholder 2"/>
          <p:cNvSpPr>
            <a:spLocks noGrp="1"/>
          </p:cNvSpPr>
          <p:nvPr>
            <p:ph type="body" sz="quarter" idx="27" hasCustomPrompt="1"/>
          </p:nvPr>
        </p:nvSpPr>
        <p:spPr>
          <a:xfrm>
            <a:off x="6517101"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6" name="Text Placeholder 2"/>
          <p:cNvSpPr>
            <a:spLocks noGrp="1"/>
          </p:cNvSpPr>
          <p:nvPr>
            <p:ph type="body" sz="quarter" idx="28" hasCustomPrompt="1"/>
          </p:nvPr>
        </p:nvSpPr>
        <p:spPr>
          <a:xfrm>
            <a:off x="8054700"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 name="Slide Number Placeholder 1" descr="Lock Shape"/>
          <p:cNvSpPr>
            <a:spLocks noGrp="1"/>
          </p:cNvSpPr>
          <p:nvPr>
            <p:ph type="sldNum" sz="quarter" idx="34"/>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9"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4176691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 [ Intro + Image R ]">
    <p:spTree>
      <p:nvGrpSpPr>
        <p:cNvPr id="1" name=""/>
        <p:cNvGrpSpPr/>
        <p:nvPr/>
      </p:nvGrpSpPr>
      <p:grpSpPr>
        <a:xfrm>
          <a:off x="0" y="0"/>
          <a:ext cx="0" cy="0"/>
          <a:chOff x="0" y="0"/>
          <a:chExt cx="0" cy="0"/>
        </a:xfrm>
      </p:grpSpPr>
      <p:sp>
        <p:nvSpPr>
          <p:cNvPr id="18" name="Picture Placeholder 4"/>
          <p:cNvSpPr>
            <a:spLocks noGrp="1"/>
          </p:cNvSpPr>
          <p:nvPr>
            <p:ph type="pic" sz="quarter" idx="30"/>
            <p:custDataLst>
              <p:tags r:id="rId1"/>
            </p:custDataLst>
          </p:nvPr>
        </p:nvSpPr>
        <p:spPr>
          <a:xfrm>
            <a:off x="3517200" y="1839913"/>
            <a:ext cx="5965200" cy="1853973"/>
          </a:xfrm>
          <a:pattFill prst="smGrid">
            <a:fgClr>
              <a:schemeClr val="bg1">
                <a:lumMod val="85000"/>
              </a:schemeClr>
            </a:fgClr>
            <a:bgClr>
              <a:prstClr val="white"/>
            </a:bgClr>
          </a:pattFill>
        </p:spPr>
        <p:txBody>
          <a:bodyPr/>
          <a:lstStyle/>
          <a:p>
            <a:endParaRPr lang="en-AU" dirty="0"/>
          </a:p>
        </p:txBody>
      </p:sp>
      <p:sp>
        <p:nvSpPr>
          <p:cNvPr id="21" name="Text Placeholder 5"/>
          <p:cNvSpPr>
            <a:spLocks noGrp="1"/>
          </p:cNvSpPr>
          <p:nvPr>
            <p:ph type="body" sz="quarter" idx="33"/>
            <p:custDataLst>
              <p:tags r:id="rId2"/>
            </p:custDataLst>
          </p:nvPr>
        </p:nvSpPr>
        <p:spPr>
          <a:xfrm>
            <a:off x="8092800"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Text Placeholder 5"/>
          <p:cNvSpPr>
            <a:spLocks noGrp="1"/>
          </p:cNvSpPr>
          <p:nvPr>
            <p:ph type="body" sz="quarter" idx="32"/>
            <p:custDataLst>
              <p:tags r:id="rId3"/>
            </p:custDataLst>
          </p:nvPr>
        </p:nvSpPr>
        <p:spPr>
          <a:xfrm>
            <a:off x="6559896"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9" name="Text Placeholder 5"/>
          <p:cNvSpPr>
            <a:spLocks noGrp="1"/>
          </p:cNvSpPr>
          <p:nvPr>
            <p:ph type="body" sz="quarter" idx="31"/>
            <p:custDataLst>
              <p:tags r:id="rId4"/>
            </p:custDataLst>
          </p:nvPr>
        </p:nvSpPr>
        <p:spPr>
          <a:xfrm>
            <a:off x="5040000"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0" name="Text Placeholder 5"/>
          <p:cNvSpPr>
            <a:spLocks noGrp="1"/>
          </p:cNvSpPr>
          <p:nvPr>
            <p:ph type="body" sz="quarter" idx="34"/>
            <p:custDataLst>
              <p:tags r:id="rId5"/>
            </p:custDataLst>
          </p:nvPr>
        </p:nvSpPr>
        <p:spPr>
          <a:xfrm>
            <a:off x="3517200" y="4842000"/>
            <a:ext cx="1393200" cy="13932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3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2" name="Text Placeholder 2"/>
          <p:cNvSpPr>
            <a:spLocks noGrp="1"/>
          </p:cNvSpPr>
          <p:nvPr>
            <p:ph type="body" sz="quarter" idx="25" hasCustomPrompt="1"/>
            <p:custDataLst>
              <p:tags r:id="rId6"/>
            </p:custDataLst>
          </p:nvPr>
        </p:nvSpPr>
        <p:spPr>
          <a:xfrm>
            <a:off x="3479100"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34" name="Text Placeholder 2"/>
          <p:cNvSpPr>
            <a:spLocks noGrp="1"/>
          </p:cNvSpPr>
          <p:nvPr>
            <p:ph type="body" sz="quarter" idx="26" hasCustomPrompt="1"/>
            <p:custDataLst>
              <p:tags r:id="rId7"/>
            </p:custDataLst>
          </p:nvPr>
        </p:nvSpPr>
        <p:spPr>
          <a:xfrm>
            <a:off x="5001900"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35" name="Text Placeholder 2"/>
          <p:cNvSpPr>
            <a:spLocks noGrp="1"/>
          </p:cNvSpPr>
          <p:nvPr>
            <p:ph type="body" sz="quarter" idx="27" hasCustomPrompt="1"/>
            <p:custDataLst>
              <p:tags r:id="rId8"/>
            </p:custDataLst>
          </p:nvPr>
        </p:nvSpPr>
        <p:spPr>
          <a:xfrm>
            <a:off x="6521796"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36" name="Text Placeholder 2"/>
          <p:cNvSpPr>
            <a:spLocks noGrp="1"/>
          </p:cNvSpPr>
          <p:nvPr>
            <p:ph type="body" sz="quarter" idx="28" hasCustomPrompt="1"/>
            <p:custDataLst>
              <p:tags r:id="rId9"/>
            </p:custDataLst>
          </p:nvPr>
        </p:nvSpPr>
        <p:spPr>
          <a:xfrm>
            <a:off x="8054700" y="3816121"/>
            <a:ext cx="1393200" cy="900000"/>
          </a:xfrm>
        </p:spPr>
        <p:txBody>
          <a:bodyPr/>
          <a:lstStyle>
            <a:lvl1pPr marL="0" indent="0" algn="l" defTabSz="180000" rtl="0" eaLnBrk="1" latinLnBrk="0" hangingPunct="1">
              <a:lnSpc>
                <a:spcPct val="100000"/>
              </a:lnSpc>
              <a:spcBef>
                <a:spcPct val="0"/>
              </a:spcBef>
              <a:spcAft>
                <a:spcPts val="0"/>
              </a:spcAft>
              <a:buNone/>
              <a:defRPr lang="en-US" sz="7200" b="1" kern="1200" cap="none" spc="-300" baseline="0" dirty="0" smtClean="0">
                <a:solidFill>
                  <a:schemeClr val="accent1"/>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15" name="Rectangle 14"/>
          <p:cNvSpPr/>
          <p:nvPr userDrawn="1">
            <p:custDataLst>
              <p:tags r:id="rId10"/>
            </p:custDataLst>
          </p:nvPr>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9" name="Text Placeholder 9"/>
          <p:cNvSpPr>
            <a:spLocks noGrp="1"/>
          </p:cNvSpPr>
          <p:nvPr>
            <p:ph type="body" sz="quarter" idx="15"/>
            <p:custDataLst>
              <p:tags r:id="rId11"/>
            </p:custDataLst>
          </p:nvPr>
        </p:nvSpPr>
        <p:spPr>
          <a:xfrm>
            <a:off x="415924" y="2836862"/>
            <a:ext cx="2872800" cy="3409951"/>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37" hasCustomPrompt="1"/>
            <p:custDataLst>
              <p:tags r:id="rId12"/>
            </p:custDataLst>
          </p:nvPr>
        </p:nvSpPr>
        <p:spPr>
          <a:xfrm>
            <a:off x="424799" y="1839912"/>
            <a:ext cx="28728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3" name="Title 2"/>
          <p:cNvSpPr>
            <a:spLocks noGrp="1"/>
          </p:cNvSpPr>
          <p:nvPr>
            <p:ph type="title"/>
            <p:custDataLst>
              <p:tags r:id="rId13"/>
            </p:custDataLst>
          </p:nvPr>
        </p:nvSpPr>
        <p:spPr/>
        <p:txBody>
          <a:bodyPr/>
          <a:lstStyle/>
          <a:p>
            <a:r>
              <a:rPr lang="en-US"/>
              <a:t>Click to edit Master title style</a:t>
            </a:r>
            <a:endParaRPr lang="en-AU"/>
          </a:p>
        </p:txBody>
      </p:sp>
      <p:sp>
        <p:nvSpPr>
          <p:cNvPr id="24" name="Text Placeholder 8"/>
          <p:cNvSpPr>
            <a:spLocks noGrp="1"/>
          </p:cNvSpPr>
          <p:nvPr>
            <p:ph type="body" sz="quarter" idx="35"/>
            <p:custDataLst>
              <p:tags r:id="rId14"/>
            </p:custDataLst>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016542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s [ Image R ]">
    <p:spTree>
      <p:nvGrpSpPr>
        <p:cNvPr id="1" name=""/>
        <p:cNvGrpSpPr/>
        <p:nvPr/>
      </p:nvGrpSpPr>
      <p:grpSpPr>
        <a:xfrm>
          <a:off x="0" y="0"/>
          <a:ext cx="0" cy="0"/>
          <a:chOff x="0" y="0"/>
          <a:chExt cx="0" cy="0"/>
        </a:xfrm>
      </p:grpSpPr>
      <p:sp>
        <p:nvSpPr>
          <p:cNvPr id="29" name="Text Placeholder 5"/>
          <p:cNvSpPr>
            <a:spLocks noGrp="1"/>
          </p:cNvSpPr>
          <p:nvPr>
            <p:ph type="body" sz="quarter" idx="33"/>
          </p:nvPr>
        </p:nvSpPr>
        <p:spPr>
          <a:xfrm>
            <a:off x="8092566" y="4842000"/>
            <a:ext cx="1393200" cy="13932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Text Placeholder 5"/>
          <p:cNvSpPr>
            <a:spLocks noGrp="1"/>
          </p:cNvSpPr>
          <p:nvPr>
            <p:ph type="body" sz="quarter" idx="32"/>
          </p:nvPr>
        </p:nvSpPr>
        <p:spPr>
          <a:xfrm>
            <a:off x="6551601" y="4842000"/>
            <a:ext cx="1393200" cy="13932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5"/>
          <p:cNvSpPr>
            <a:spLocks noGrp="1"/>
          </p:cNvSpPr>
          <p:nvPr>
            <p:ph type="body" sz="quarter" idx="31"/>
          </p:nvPr>
        </p:nvSpPr>
        <p:spPr>
          <a:xfrm>
            <a:off x="5004084" y="4842000"/>
            <a:ext cx="1393200" cy="13932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5"/>
          <p:cNvSpPr>
            <a:spLocks noGrp="1"/>
          </p:cNvSpPr>
          <p:nvPr>
            <p:ph type="body" sz="quarter" idx="30"/>
          </p:nvPr>
        </p:nvSpPr>
        <p:spPr>
          <a:xfrm>
            <a:off x="3459844" y="4842000"/>
            <a:ext cx="1393200" cy="13932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5"/>
          <p:cNvSpPr>
            <a:spLocks noGrp="1"/>
          </p:cNvSpPr>
          <p:nvPr>
            <p:ph type="body" sz="quarter" idx="29"/>
          </p:nvPr>
        </p:nvSpPr>
        <p:spPr>
          <a:xfrm>
            <a:off x="1895193" y="4842000"/>
            <a:ext cx="1393200" cy="13932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ext Placeholder 2"/>
          <p:cNvSpPr>
            <a:spLocks noGrp="1"/>
          </p:cNvSpPr>
          <p:nvPr>
            <p:ph type="body" sz="quarter" idx="24" hasCustomPrompt="1"/>
          </p:nvPr>
        </p:nvSpPr>
        <p:spPr>
          <a:xfrm>
            <a:off x="1854770" y="3816121"/>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3" name="Text Placeholder 2"/>
          <p:cNvSpPr>
            <a:spLocks noGrp="1"/>
          </p:cNvSpPr>
          <p:nvPr>
            <p:ph type="body" sz="quarter" idx="25" hasCustomPrompt="1"/>
          </p:nvPr>
        </p:nvSpPr>
        <p:spPr>
          <a:xfrm>
            <a:off x="3421101" y="3816121"/>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4" name="Text Placeholder 2"/>
          <p:cNvSpPr>
            <a:spLocks noGrp="1"/>
          </p:cNvSpPr>
          <p:nvPr>
            <p:ph type="body" sz="quarter" idx="26" hasCustomPrompt="1"/>
          </p:nvPr>
        </p:nvSpPr>
        <p:spPr>
          <a:xfrm>
            <a:off x="4966496" y="3816121"/>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5" name="Text Placeholder 2"/>
          <p:cNvSpPr>
            <a:spLocks noGrp="1"/>
          </p:cNvSpPr>
          <p:nvPr>
            <p:ph type="body" sz="quarter" idx="27" hasCustomPrompt="1"/>
          </p:nvPr>
        </p:nvSpPr>
        <p:spPr>
          <a:xfrm>
            <a:off x="6517101" y="3816121"/>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26" name="Text Placeholder 2"/>
          <p:cNvSpPr>
            <a:spLocks noGrp="1"/>
          </p:cNvSpPr>
          <p:nvPr>
            <p:ph type="body" sz="quarter" idx="28" hasCustomPrompt="1"/>
          </p:nvPr>
        </p:nvSpPr>
        <p:spPr>
          <a:xfrm>
            <a:off x="8054700" y="3816121"/>
            <a:ext cx="1393200" cy="900000"/>
          </a:xfrm>
        </p:spPr>
        <p:txBody>
          <a:bodyPr/>
          <a:lstStyle>
            <a:lvl1pPr marL="0" indent="0" algn="l" defTabSz="180000" rtl="0" eaLnBrk="1" latinLnBrk="0" hangingPunct="1">
              <a:lnSpc>
                <a:spcPct val="100000"/>
              </a:lnSpc>
              <a:spcBef>
                <a:spcPct val="0"/>
              </a:spcBef>
              <a:spcAft>
                <a:spcPts val="0"/>
              </a:spcAft>
              <a:buNone/>
              <a:defRPr lang="en-AU" sz="7200" b="1" kern="1200" cap="none" spc="-300" baseline="0" dirty="0">
                <a:solidFill>
                  <a:srgbClr val="A7A9AC"/>
                </a:solidFill>
                <a:latin typeface="Arial"/>
                <a:ea typeface="+mj-ea"/>
                <a:cs typeface="+mj-cs"/>
              </a:defRPr>
            </a:lvl1pPr>
            <a:lvl2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2pPr>
            <a:lvl3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3pPr>
            <a:lvl4pPr marL="0" indent="0" algn="ctr" defTabSz="180000" rtl="0" eaLnBrk="1" latinLnBrk="0" hangingPunct="1">
              <a:lnSpc>
                <a:spcPct val="100000"/>
              </a:lnSpc>
              <a:spcBef>
                <a:spcPct val="0"/>
              </a:spcBef>
              <a:spcAft>
                <a:spcPts val="0"/>
              </a:spcAft>
              <a:buNone/>
              <a:defRPr lang="en-US" sz="7200" b="1" kern="1200" cap="none" spc="-300" baseline="0" dirty="0" smtClean="0">
                <a:solidFill>
                  <a:srgbClr val="EE0088"/>
                </a:solidFill>
                <a:latin typeface="Arial"/>
                <a:ea typeface="+mj-ea"/>
                <a:cs typeface="+mj-cs"/>
              </a:defRPr>
            </a:lvl4pPr>
            <a:lvl5pPr marL="0" indent="0" algn="ctr" defTabSz="180000" rtl="0" eaLnBrk="1" latinLnBrk="0" hangingPunct="1">
              <a:lnSpc>
                <a:spcPct val="100000"/>
              </a:lnSpc>
              <a:spcBef>
                <a:spcPct val="0"/>
              </a:spcBef>
              <a:spcAft>
                <a:spcPts val="0"/>
              </a:spcAft>
              <a:buNone/>
              <a:defRPr lang="en-AU" sz="7200" b="1" kern="1200" cap="none" spc="-300" baseline="0" dirty="0">
                <a:solidFill>
                  <a:srgbClr val="EE0088"/>
                </a:solidFill>
                <a:latin typeface="Arial"/>
                <a:ea typeface="+mj-ea"/>
                <a:cs typeface="+mj-cs"/>
              </a:defRPr>
            </a:lvl5pPr>
          </a:lstStyle>
          <a:p>
            <a:pPr lvl="0"/>
            <a:r>
              <a:rPr lang="en-US" dirty="0"/>
              <a:t>##</a:t>
            </a:r>
            <a:endParaRPr lang="en-AU" dirty="0"/>
          </a:p>
        </p:txBody>
      </p:sp>
      <p:sp>
        <p:nvSpPr>
          <p:cNvPr id="16" name="Picture Placeholder 4"/>
          <p:cNvSpPr>
            <a:spLocks noGrp="1"/>
          </p:cNvSpPr>
          <p:nvPr>
            <p:ph type="pic" sz="quarter" idx="34"/>
          </p:nvPr>
        </p:nvSpPr>
        <p:spPr>
          <a:xfrm>
            <a:off x="1892300" y="1839913"/>
            <a:ext cx="7597775" cy="1936750"/>
          </a:xfrm>
          <a:pattFill prst="smGrid">
            <a:fgClr>
              <a:schemeClr val="bg1">
                <a:lumMod val="85000"/>
              </a:schemeClr>
            </a:fgClr>
            <a:bgClr>
              <a:schemeClr val="bg1"/>
            </a:bgClr>
          </a:pattFill>
        </p:spPr>
        <p:txBody>
          <a:bodyPr/>
          <a:lstStyle/>
          <a:p>
            <a:endParaRPr lang="en-AU"/>
          </a:p>
        </p:txBody>
      </p:sp>
      <p:sp>
        <p:nvSpPr>
          <p:cNvPr id="2" name="Slide Number Placeholder 1" descr="Lock Shape"/>
          <p:cNvSpPr>
            <a:spLocks noGrp="1"/>
          </p:cNvSpPr>
          <p:nvPr>
            <p:ph type="sldNum" sz="quarter" idx="3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7" name="Rectangle 16"/>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4" name="Title 3"/>
          <p:cNvSpPr>
            <a:spLocks noGrp="1"/>
          </p:cNvSpPr>
          <p:nvPr>
            <p:ph type="title"/>
          </p:nvPr>
        </p:nvSpPr>
        <p:spPr/>
        <p:txBody>
          <a:bodyPr/>
          <a:lstStyle/>
          <a:p>
            <a:r>
              <a:rPr lang="en-US"/>
              <a:t>Click to edit Master title style</a:t>
            </a:r>
            <a:endParaRPr lang="en-AU"/>
          </a:p>
        </p:txBody>
      </p:sp>
      <p:sp>
        <p:nvSpPr>
          <p:cNvPr id="18"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464067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34" name="Text Placeholder 32"/>
          <p:cNvSpPr>
            <a:spLocks noGrp="1"/>
          </p:cNvSpPr>
          <p:nvPr>
            <p:ph type="body" sz="quarter" idx="19"/>
          </p:nvPr>
        </p:nvSpPr>
        <p:spPr>
          <a:xfrm>
            <a:off x="3517901" y="1839913"/>
            <a:ext cx="2873374" cy="4397374"/>
          </a:xfrm>
        </p:spPr>
        <p:txBody>
          <a:bodyPr/>
          <a:lstStyle>
            <a:lvl1pPr marL="0" indent="0" algn="l" defTabSz="180000" rtl="0" eaLnBrk="1" latinLnBrk="0" hangingPunct="1">
              <a:lnSpc>
                <a:spcPct val="100000"/>
              </a:lnSpc>
              <a:spcBef>
                <a:spcPts val="0"/>
              </a:spcBef>
              <a:spcAft>
                <a:spcPts val="600"/>
              </a:spcAft>
              <a:buFont typeface="Arial" pitchFamily="34" charset="0"/>
              <a:buNone/>
              <a:defRPr/>
            </a:lvl1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32"/>
          <p:cNvSpPr>
            <a:spLocks noGrp="1"/>
          </p:cNvSpPr>
          <p:nvPr>
            <p:ph type="body" sz="quarter" idx="23"/>
          </p:nvPr>
        </p:nvSpPr>
        <p:spPr>
          <a:xfrm>
            <a:off x="6606000" y="1839913"/>
            <a:ext cx="2871787" cy="440666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32"/>
          <p:cNvSpPr>
            <a:spLocks noGrp="1"/>
          </p:cNvSpPr>
          <p:nvPr>
            <p:ph type="body" sz="quarter" idx="24"/>
          </p:nvPr>
        </p:nvSpPr>
        <p:spPr>
          <a:xfrm>
            <a:off x="424800" y="1839600"/>
            <a:ext cx="2873374" cy="4397374"/>
          </a:xfrm>
        </p:spPr>
        <p:txBody>
          <a:bodyPr/>
          <a:lstStyle>
            <a:lvl1pPr marL="0" indent="0" algn="l" defTabSz="180000" rtl="0" eaLnBrk="1" latinLnBrk="0" hangingPunct="1">
              <a:lnSpc>
                <a:spcPct val="100000"/>
              </a:lnSpc>
              <a:spcBef>
                <a:spcPts val="0"/>
              </a:spcBef>
              <a:spcAft>
                <a:spcPts val="600"/>
              </a:spcAft>
              <a:buFont typeface="Arial" pitchFamily="34" charset="0"/>
              <a:buNone/>
              <a:defRPr/>
            </a:lvl1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884888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umn Text + Image R Column">
    <p:spTree>
      <p:nvGrpSpPr>
        <p:cNvPr id="1" name=""/>
        <p:cNvGrpSpPr/>
        <p:nvPr/>
      </p:nvGrpSpPr>
      <p:grpSpPr>
        <a:xfrm>
          <a:off x="0" y="0"/>
          <a:ext cx="0" cy="0"/>
          <a:chOff x="0" y="0"/>
          <a:chExt cx="0" cy="0"/>
        </a:xfrm>
      </p:grpSpPr>
      <p:sp>
        <p:nvSpPr>
          <p:cNvPr id="9" name="Picture Placeholder 3"/>
          <p:cNvSpPr>
            <a:spLocks noGrp="1"/>
          </p:cNvSpPr>
          <p:nvPr>
            <p:ph type="pic" sz="quarter" idx="21"/>
          </p:nvPr>
        </p:nvSpPr>
        <p:spPr>
          <a:xfrm>
            <a:off x="6622451" y="1838325"/>
            <a:ext cx="2872800" cy="4406400"/>
          </a:xfrm>
          <a:pattFill prst="smGrid">
            <a:fgClr>
              <a:schemeClr val="bg1">
                <a:lumMod val="85000"/>
              </a:schemeClr>
            </a:fgClr>
            <a:bgClr>
              <a:schemeClr val="bg1"/>
            </a:bgClr>
          </a:pattFill>
        </p:spPr>
        <p:txBody>
          <a:bodyPr/>
          <a:lstStyle/>
          <a:p>
            <a:endParaRPr lang="en-AU"/>
          </a:p>
        </p:txBody>
      </p:sp>
      <p:sp>
        <p:nvSpPr>
          <p:cNvPr id="34" name="Text Placeholder 32"/>
          <p:cNvSpPr>
            <a:spLocks noGrp="1"/>
          </p:cNvSpPr>
          <p:nvPr>
            <p:ph type="body" sz="quarter" idx="19"/>
          </p:nvPr>
        </p:nvSpPr>
        <p:spPr>
          <a:xfrm>
            <a:off x="3517901" y="1839913"/>
            <a:ext cx="2873374" cy="4397374"/>
          </a:xfrm>
        </p:spPr>
        <p:txBody>
          <a:bodyPr/>
          <a:lstStyle>
            <a:lvl1pPr marL="0" indent="0" algn="l" defTabSz="180000" rtl="0" eaLnBrk="1" latinLnBrk="0" hangingPunct="1">
              <a:lnSpc>
                <a:spcPct val="100000"/>
              </a:lnSpc>
              <a:spcBef>
                <a:spcPts val="0"/>
              </a:spcBef>
              <a:spcAft>
                <a:spcPts val="600"/>
              </a:spcAft>
              <a:buFont typeface="Arial" pitchFamily="34" charset="0"/>
              <a:buNone/>
              <a:defRPr/>
            </a:lvl1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32"/>
          <p:cNvSpPr>
            <a:spLocks noGrp="1"/>
          </p:cNvSpPr>
          <p:nvPr>
            <p:ph type="body" sz="quarter" idx="24"/>
          </p:nvPr>
        </p:nvSpPr>
        <p:spPr>
          <a:xfrm>
            <a:off x="424800" y="1839600"/>
            <a:ext cx="2873374" cy="4397374"/>
          </a:xfrm>
        </p:spPr>
        <p:txBody>
          <a:bodyPr/>
          <a:lstStyle>
            <a:lvl1pPr marL="0" indent="0" algn="l" defTabSz="180000" rtl="0" eaLnBrk="1" latinLnBrk="0" hangingPunct="1">
              <a:lnSpc>
                <a:spcPct val="100000"/>
              </a:lnSpc>
              <a:spcBef>
                <a:spcPts val="0"/>
              </a:spcBef>
              <a:spcAft>
                <a:spcPts val="600"/>
              </a:spcAft>
              <a:buFont typeface="Arial" pitchFamily="34" charset="0"/>
              <a:buNone/>
              <a:defRPr/>
            </a:lvl1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160037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 Column + 2 Column Text">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839913"/>
            <a:ext cx="2871787" cy="440666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nvPr>
        </p:nvSpPr>
        <p:spPr>
          <a:xfrm>
            <a:off x="417600" y="1838325"/>
            <a:ext cx="2872800" cy="4406400"/>
          </a:xfrm>
          <a:pattFill prst="smGrid">
            <a:fgClr>
              <a:schemeClr val="bg1">
                <a:lumMod val="85000"/>
              </a:schemeClr>
            </a:fgClr>
            <a:bgClr>
              <a:schemeClr val="bg1"/>
            </a:bgClr>
          </a:pattFill>
        </p:spPr>
        <p:txBody>
          <a:bodyPr/>
          <a:lstStyle/>
          <a:p>
            <a:endParaRPr lang="en-AU"/>
          </a:p>
        </p:txBody>
      </p:sp>
      <p:sp>
        <p:nvSpPr>
          <p:cNvPr id="10" name="Text Placeholder 32"/>
          <p:cNvSpPr>
            <a:spLocks noGrp="1"/>
          </p:cNvSpPr>
          <p:nvPr>
            <p:ph type="body" sz="quarter" idx="24"/>
          </p:nvPr>
        </p:nvSpPr>
        <p:spPr>
          <a:xfrm>
            <a:off x="3517200" y="1839600"/>
            <a:ext cx="2873374" cy="4397374"/>
          </a:xfrm>
        </p:spPr>
        <p:txBody>
          <a:bodyPr/>
          <a:lstStyle>
            <a:lvl1pPr marL="0" indent="0" algn="l" defTabSz="180000" rtl="0" eaLnBrk="1" latinLnBrk="0" hangingPunct="1">
              <a:lnSpc>
                <a:spcPct val="100000"/>
              </a:lnSpc>
              <a:spcBef>
                <a:spcPts val="0"/>
              </a:spcBef>
              <a:spcAft>
                <a:spcPts val="600"/>
              </a:spcAft>
              <a:buFont typeface="Arial" pitchFamily="34" charset="0"/>
              <a:buNone/>
              <a:defRPr/>
            </a:lvl1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81044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 Image R Column">
    <p:spTree>
      <p:nvGrpSpPr>
        <p:cNvPr id="1" name=""/>
        <p:cNvGrpSpPr/>
        <p:nvPr/>
      </p:nvGrpSpPr>
      <p:grpSpPr>
        <a:xfrm>
          <a:off x="0" y="0"/>
          <a:ext cx="0" cy="0"/>
          <a:chOff x="0" y="0"/>
          <a:chExt cx="0" cy="0"/>
        </a:xfrm>
      </p:grpSpPr>
      <p:sp>
        <p:nvSpPr>
          <p:cNvPr id="9" name="Picture Placeholder 3"/>
          <p:cNvSpPr>
            <a:spLocks noGrp="1"/>
          </p:cNvSpPr>
          <p:nvPr>
            <p:ph type="pic" sz="quarter" idx="21"/>
          </p:nvPr>
        </p:nvSpPr>
        <p:spPr>
          <a:xfrm>
            <a:off x="6610350" y="1351553"/>
            <a:ext cx="2889249" cy="4893172"/>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34" name="Text Placeholder 32"/>
          <p:cNvSpPr>
            <a:spLocks noGrp="1"/>
          </p:cNvSpPr>
          <p:nvPr>
            <p:ph type="body" sz="quarter" idx="19"/>
          </p:nvPr>
        </p:nvSpPr>
        <p:spPr>
          <a:xfrm>
            <a:off x="3517901" y="1354138"/>
            <a:ext cx="2873374" cy="4883149"/>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lvl1pPr>
            <a:lvl2pPr>
              <a:defRPr sz="1600"/>
            </a:lvl2pPr>
            <a:lvl3pPr>
              <a:defRPr sz="1600"/>
            </a:lvl3pPr>
            <a:lvl4pPr>
              <a:defRPr sz="1600"/>
            </a:lvl4pPr>
            <a:lvl5pPr>
              <a:defRPr sz="1600"/>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32"/>
          <p:cNvSpPr>
            <a:spLocks noGrp="1"/>
          </p:cNvSpPr>
          <p:nvPr>
            <p:ph type="body" sz="quarter" idx="24"/>
          </p:nvPr>
        </p:nvSpPr>
        <p:spPr>
          <a:xfrm>
            <a:off x="424800" y="1353825"/>
            <a:ext cx="2873374" cy="4883149"/>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lvl1pPr>
            <a:lvl2pPr>
              <a:defRPr sz="1600"/>
            </a:lvl2pPr>
            <a:lvl3pPr>
              <a:defRPr sz="1600"/>
            </a:lvl3pPr>
            <a:lvl4pPr>
              <a:defRPr sz="1600"/>
            </a:lvl4pPr>
            <a:lvl5pPr>
              <a:defRPr sz="1600"/>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75983901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1">
    <p:spTree>
      <p:nvGrpSpPr>
        <p:cNvPr id="1" name=""/>
        <p:cNvGrpSpPr/>
        <p:nvPr/>
      </p:nvGrpSpPr>
      <p:grpSpPr>
        <a:xfrm>
          <a:off x="0" y="0"/>
          <a:ext cx="0" cy="0"/>
          <a:chOff x="0" y="0"/>
          <a:chExt cx="0" cy="0"/>
        </a:xfrm>
      </p:grpSpPr>
      <p:sp>
        <p:nvSpPr>
          <p:cNvPr id="33" name="Text Placeholder 32"/>
          <p:cNvSpPr>
            <a:spLocks noGrp="1"/>
          </p:cNvSpPr>
          <p:nvPr>
            <p:ph type="body" sz="quarter" idx="18"/>
            <p:custDataLst>
              <p:tags r:id="rId1"/>
            </p:custDataLst>
          </p:nvPr>
        </p:nvSpPr>
        <p:spPr>
          <a:xfrm>
            <a:off x="6606000" y="1839913"/>
            <a:ext cx="2871787" cy="440666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custDataLst>
              <p:tags r:id="rId2"/>
            </p:custDataLst>
          </p:nvPr>
        </p:nvSpPr>
        <p:spPr>
          <a:xfrm>
            <a:off x="417600" y="1838325"/>
            <a:ext cx="2872800" cy="4406400"/>
          </a:xfrm>
          <a:pattFill prst="smGrid">
            <a:fgClr>
              <a:schemeClr val="bg1">
                <a:lumMod val="85000"/>
              </a:schemeClr>
            </a:fgClr>
            <a:bgClr>
              <a:schemeClr val="bg1"/>
            </a:bgClr>
          </a:pattFill>
        </p:spPr>
        <p:txBody>
          <a:bodyPr/>
          <a:lstStyle/>
          <a:p>
            <a:endParaRPr lang="en-AU"/>
          </a:p>
        </p:txBody>
      </p:sp>
      <p:sp>
        <p:nvSpPr>
          <p:cNvPr id="10" name="Text Placeholder 4"/>
          <p:cNvSpPr>
            <a:spLocks noGrp="1"/>
          </p:cNvSpPr>
          <p:nvPr>
            <p:ph type="body" sz="quarter" idx="25" hasCustomPrompt="1"/>
            <p:custDataLst>
              <p:tags r:id="rId3"/>
            </p:custDataLst>
          </p:nvPr>
        </p:nvSpPr>
        <p:spPr>
          <a:xfrm>
            <a:off x="3517200" y="1839910"/>
            <a:ext cx="2872800" cy="1777934"/>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a:p>
            <a:pPr marL="0" lvl="0" indent="0" algn="l" defTabSz="180000" rtl="0" eaLnBrk="1" latinLnBrk="0" hangingPunct="1">
              <a:lnSpc>
                <a:spcPts val="1400"/>
              </a:lnSpc>
              <a:spcBef>
                <a:spcPts val="0"/>
              </a:spcBef>
              <a:spcAft>
                <a:spcPts val="600"/>
              </a:spcAft>
              <a:buFont typeface="Arial" pitchFamily="34" charset="0"/>
              <a:buNone/>
            </a:pPr>
            <a:endParaRPr lang="en-US" dirty="0"/>
          </a:p>
        </p:txBody>
      </p:sp>
      <p:sp>
        <p:nvSpPr>
          <p:cNvPr id="11" name="Text Placeholder 32"/>
          <p:cNvSpPr>
            <a:spLocks noGrp="1"/>
          </p:cNvSpPr>
          <p:nvPr>
            <p:ph type="body" sz="quarter" idx="26"/>
            <p:custDataLst>
              <p:tags r:id="rId4"/>
            </p:custDataLst>
          </p:nvPr>
        </p:nvSpPr>
        <p:spPr>
          <a:xfrm>
            <a:off x="3517200" y="3776400"/>
            <a:ext cx="2871787" cy="24516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Rectangle 11"/>
          <p:cNvSpPr/>
          <p:nvPr userDrawn="1">
            <p:custDataLst>
              <p:tags r:id="rId5"/>
            </p:custDataLst>
          </p:nvPr>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3"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929004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2">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839913"/>
            <a:ext cx="2871787" cy="440666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nvPr>
        </p:nvSpPr>
        <p:spPr>
          <a:xfrm>
            <a:off x="417600" y="1838325"/>
            <a:ext cx="2872800" cy="4406400"/>
          </a:xfrm>
          <a:pattFill prst="smGrid">
            <a:fgClr>
              <a:schemeClr val="bg1">
                <a:lumMod val="85000"/>
              </a:schemeClr>
            </a:fgClr>
            <a:bgClr>
              <a:schemeClr val="bg1"/>
            </a:bgClr>
          </a:pattFill>
        </p:spPr>
        <p:txBody>
          <a:bodyPr/>
          <a:lstStyle/>
          <a:p>
            <a:endParaRPr lang="en-AU"/>
          </a:p>
        </p:txBody>
      </p:sp>
      <p:sp>
        <p:nvSpPr>
          <p:cNvPr id="10" name="Text Placeholder 4"/>
          <p:cNvSpPr>
            <a:spLocks noGrp="1"/>
          </p:cNvSpPr>
          <p:nvPr>
            <p:ph type="body" sz="quarter" idx="25" hasCustomPrompt="1"/>
          </p:nvPr>
        </p:nvSpPr>
        <p:spPr>
          <a:xfrm>
            <a:off x="3517200" y="1839910"/>
            <a:ext cx="2872800" cy="1440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1" name="Text Placeholder 32"/>
          <p:cNvSpPr>
            <a:spLocks noGrp="1"/>
          </p:cNvSpPr>
          <p:nvPr>
            <p:ph type="body" sz="quarter" idx="26"/>
          </p:nvPr>
        </p:nvSpPr>
        <p:spPr>
          <a:xfrm>
            <a:off x="3517200" y="3430800"/>
            <a:ext cx="2871787" cy="28008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Rectangle 11"/>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3"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4106875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ro Column + 2 Column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6"/>
          <p:cNvSpPr txBox="1">
            <a:spLocks/>
          </p:cNvSpPr>
          <p:nvPr userDrawn="1"/>
        </p:nvSpPr>
        <p:spPr>
          <a:xfrm>
            <a:off x="928800" y="504000"/>
            <a:ext cx="4021025" cy="178411"/>
          </a:xfrm>
          <a:prstGeom prst="rect">
            <a:avLst/>
          </a:prstGeom>
        </p:spPr>
        <p:txBody>
          <a:bodyPr wrap="none" lIns="0" tIns="0" rIns="0" bIns="0"/>
          <a:lstStyle>
            <a:lvl1pPr marL="0" indent="0" algn="l" defTabSz="180000" rtl="0" eaLnBrk="1" latinLnBrk="0" hangingPunct="1">
              <a:lnSpc>
                <a:spcPct val="100000"/>
              </a:lnSpc>
              <a:spcBef>
                <a:spcPts val="0"/>
              </a:spcBef>
              <a:spcAft>
                <a:spcPts val="0"/>
              </a:spcAft>
              <a:buFont typeface="Arial" pitchFamily="34" charset="0"/>
              <a:buNone/>
              <a:defRPr lang="en-US" sz="900" b="0" kern="1200" cap="none" spc="0" baseline="0">
                <a:solidFill>
                  <a:srgbClr val="808285"/>
                </a:solidFill>
                <a:latin typeface="Arial"/>
                <a:ea typeface="+mn-ea"/>
                <a:cs typeface="Arial" pitchFamily="34" charset="0"/>
              </a:defRPr>
            </a:lvl1pPr>
            <a:lvl2pPr marL="180000" indent="-180000" algn="l" defTabSz="180000" rtl="0" eaLnBrk="1" latinLnBrk="0" hangingPunct="1">
              <a:lnSpc>
                <a:spcPct val="100000"/>
              </a:lnSpc>
              <a:spcBef>
                <a:spcPts val="0"/>
              </a:spcBef>
              <a:spcAft>
                <a:spcPts val="300"/>
              </a:spcAft>
              <a:buClr>
                <a:srgbClr val="000000"/>
              </a:buClr>
              <a:buSzPct val="100000"/>
              <a:buFont typeface="Arial"/>
              <a:buChar char="•"/>
              <a:defRPr lang="en-US" sz="900" b="0" kern="1200" cap="none" spc="0" baseline="0" dirty="0" smtClean="0">
                <a:solidFill>
                  <a:srgbClr val="50595B"/>
                </a:solidFill>
                <a:latin typeface="Arial"/>
                <a:ea typeface="+mn-ea"/>
                <a:cs typeface="Arial" pitchFamily="34" charset="0"/>
              </a:defRPr>
            </a:lvl2pPr>
            <a:lvl3pPr marL="360000" indent="-180000" algn="l" defTabSz="180000" rtl="0" eaLnBrk="1" latinLnBrk="0" hangingPunct="1">
              <a:lnSpc>
                <a:spcPct val="100000"/>
              </a:lnSpc>
              <a:spcBef>
                <a:spcPts val="0"/>
              </a:spcBef>
              <a:spcAft>
                <a:spcPts val="300"/>
              </a:spcAft>
              <a:buClr>
                <a:srgbClr val="000000"/>
              </a:buClr>
              <a:buSzPct val="100000"/>
              <a:buFont typeface="Arial"/>
              <a:buChar char="•"/>
              <a:defRPr lang="en-US" sz="900" b="0" kern="1200" cap="none" spc="0" baseline="0" dirty="0" smtClean="0">
                <a:solidFill>
                  <a:srgbClr val="50595B"/>
                </a:solidFill>
                <a:latin typeface="Arial"/>
                <a:ea typeface="+mn-ea"/>
                <a:cs typeface="Arial" pitchFamily="34" charset="0"/>
              </a:defRPr>
            </a:lvl3pPr>
            <a:lvl4pPr marL="540000" indent="-180000" algn="l" defTabSz="180000" rtl="0" eaLnBrk="1" latinLnBrk="0" hangingPunct="1">
              <a:spcBef>
                <a:spcPts val="0"/>
              </a:spcBef>
              <a:spcAft>
                <a:spcPts val="300"/>
              </a:spcAft>
              <a:buFont typeface="Arial" pitchFamily="34" charset="0"/>
              <a:buChar char="•"/>
              <a:defRPr lang="en-US" sz="900" kern="1200" baseline="0" dirty="0" smtClean="0">
                <a:solidFill>
                  <a:srgbClr val="50595B"/>
                </a:solidFill>
                <a:latin typeface="Arial" pitchFamily="34" charset="0"/>
                <a:ea typeface="+mn-ea"/>
                <a:cs typeface="Arial" pitchFamily="34" charset="0"/>
              </a:defRPr>
            </a:lvl4pPr>
            <a:lvl5pPr marL="717550" indent="-177800" algn="l" defTabSz="180000" rtl="0" eaLnBrk="1" latinLnBrk="0" hangingPunct="1">
              <a:spcBef>
                <a:spcPts val="0"/>
              </a:spcBef>
              <a:spcAft>
                <a:spcPts val="300"/>
              </a:spcAft>
              <a:buFont typeface="Arial" pitchFamily="34" charset="0"/>
              <a:buChar char="•"/>
              <a:defRPr lang="en-AU" sz="900" kern="1200" baseline="0" dirty="0">
                <a:solidFill>
                  <a:srgbClr val="50595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dirty="0"/>
          </a:p>
        </p:txBody>
      </p:sp>
      <p:sp>
        <p:nvSpPr>
          <p:cNvPr id="13" name="Text Placeholder 4"/>
          <p:cNvSpPr>
            <a:spLocks noGrp="1"/>
          </p:cNvSpPr>
          <p:nvPr>
            <p:ph type="body" sz="quarter" idx="25" hasCustomPrompt="1"/>
          </p:nvPr>
        </p:nvSpPr>
        <p:spPr>
          <a:xfrm>
            <a:off x="424799" y="1839911"/>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4" name="Text Placeholder 9"/>
          <p:cNvSpPr>
            <a:spLocks noGrp="1"/>
          </p:cNvSpPr>
          <p:nvPr>
            <p:ph type="body" sz="quarter" idx="26"/>
          </p:nvPr>
        </p:nvSpPr>
        <p:spPr>
          <a:xfrm>
            <a:off x="3517200" y="1839600"/>
            <a:ext cx="5965200" cy="4406400"/>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46144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ro Column + 1 Column Text + Quote">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6"/>
          <p:cNvSpPr txBox="1">
            <a:spLocks/>
          </p:cNvSpPr>
          <p:nvPr userDrawn="1"/>
        </p:nvSpPr>
        <p:spPr>
          <a:xfrm>
            <a:off x="928800" y="504000"/>
            <a:ext cx="4021025" cy="178411"/>
          </a:xfrm>
          <a:prstGeom prst="rect">
            <a:avLst/>
          </a:prstGeom>
        </p:spPr>
        <p:txBody>
          <a:bodyPr wrap="none" lIns="0" tIns="0" rIns="0" bIns="0"/>
          <a:lstStyle>
            <a:lvl1pPr marL="0" indent="0" algn="l" defTabSz="180000" rtl="0" eaLnBrk="1" latinLnBrk="0" hangingPunct="1">
              <a:lnSpc>
                <a:spcPct val="100000"/>
              </a:lnSpc>
              <a:spcBef>
                <a:spcPts val="0"/>
              </a:spcBef>
              <a:spcAft>
                <a:spcPts val="0"/>
              </a:spcAft>
              <a:buFont typeface="Arial" pitchFamily="34" charset="0"/>
              <a:buNone/>
              <a:defRPr lang="en-US" sz="900" b="0" kern="1200" cap="none" spc="0" baseline="0">
                <a:solidFill>
                  <a:srgbClr val="808285"/>
                </a:solidFill>
                <a:latin typeface="Arial"/>
                <a:ea typeface="+mn-ea"/>
                <a:cs typeface="Arial" pitchFamily="34" charset="0"/>
              </a:defRPr>
            </a:lvl1pPr>
            <a:lvl2pPr marL="180000" indent="-180000" algn="l" defTabSz="180000" rtl="0" eaLnBrk="1" latinLnBrk="0" hangingPunct="1">
              <a:lnSpc>
                <a:spcPct val="100000"/>
              </a:lnSpc>
              <a:spcBef>
                <a:spcPts val="0"/>
              </a:spcBef>
              <a:spcAft>
                <a:spcPts val="300"/>
              </a:spcAft>
              <a:buClr>
                <a:srgbClr val="000000"/>
              </a:buClr>
              <a:buSzPct val="100000"/>
              <a:buFont typeface="Arial"/>
              <a:buChar char="•"/>
              <a:defRPr lang="en-US" sz="900" b="0" kern="1200" cap="none" spc="0" baseline="0" dirty="0" smtClean="0">
                <a:solidFill>
                  <a:srgbClr val="50595B"/>
                </a:solidFill>
                <a:latin typeface="Arial"/>
                <a:ea typeface="+mn-ea"/>
                <a:cs typeface="Arial" pitchFamily="34" charset="0"/>
              </a:defRPr>
            </a:lvl2pPr>
            <a:lvl3pPr marL="360000" indent="-180000" algn="l" defTabSz="180000" rtl="0" eaLnBrk="1" latinLnBrk="0" hangingPunct="1">
              <a:lnSpc>
                <a:spcPct val="100000"/>
              </a:lnSpc>
              <a:spcBef>
                <a:spcPts val="0"/>
              </a:spcBef>
              <a:spcAft>
                <a:spcPts val="300"/>
              </a:spcAft>
              <a:buClr>
                <a:srgbClr val="000000"/>
              </a:buClr>
              <a:buSzPct val="100000"/>
              <a:buFont typeface="Arial"/>
              <a:buChar char="•"/>
              <a:defRPr lang="en-US" sz="900" b="0" kern="1200" cap="none" spc="0" baseline="0" dirty="0" smtClean="0">
                <a:solidFill>
                  <a:srgbClr val="50595B"/>
                </a:solidFill>
                <a:latin typeface="Arial"/>
                <a:ea typeface="+mn-ea"/>
                <a:cs typeface="Arial" pitchFamily="34" charset="0"/>
              </a:defRPr>
            </a:lvl3pPr>
            <a:lvl4pPr marL="540000" indent="-180000" algn="l" defTabSz="180000" rtl="0" eaLnBrk="1" latinLnBrk="0" hangingPunct="1">
              <a:spcBef>
                <a:spcPts val="0"/>
              </a:spcBef>
              <a:spcAft>
                <a:spcPts val="300"/>
              </a:spcAft>
              <a:buFont typeface="Arial" pitchFamily="34" charset="0"/>
              <a:buChar char="•"/>
              <a:defRPr lang="en-US" sz="900" kern="1200" baseline="0" dirty="0" smtClean="0">
                <a:solidFill>
                  <a:srgbClr val="50595B"/>
                </a:solidFill>
                <a:latin typeface="Arial" pitchFamily="34" charset="0"/>
                <a:ea typeface="+mn-ea"/>
                <a:cs typeface="Arial" pitchFamily="34" charset="0"/>
              </a:defRPr>
            </a:lvl4pPr>
            <a:lvl5pPr marL="717550" indent="-177800" algn="l" defTabSz="180000" rtl="0" eaLnBrk="1" latinLnBrk="0" hangingPunct="1">
              <a:spcBef>
                <a:spcPts val="0"/>
              </a:spcBef>
              <a:spcAft>
                <a:spcPts val="300"/>
              </a:spcAft>
              <a:buFont typeface="Arial" pitchFamily="34" charset="0"/>
              <a:buChar char="•"/>
              <a:defRPr lang="en-AU" sz="900" kern="1200" baseline="0" dirty="0">
                <a:solidFill>
                  <a:srgbClr val="50595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dirty="0"/>
          </a:p>
        </p:txBody>
      </p:sp>
      <p:sp>
        <p:nvSpPr>
          <p:cNvPr id="13" name="Text Placeholder 4"/>
          <p:cNvSpPr>
            <a:spLocks noGrp="1"/>
          </p:cNvSpPr>
          <p:nvPr>
            <p:ph type="body" sz="quarter" idx="25" hasCustomPrompt="1"/>
          </p:nvPr>
        </p:nvSpPr>
        <p:spPr>
          <a:xfrm>
            <a:off x="424799" y="1839911"/>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4" name="Text Placeholder 9"/>
          <p:cNvSpPr>
            <a:spLocks noGrp="1"/>
          </p:cNvSpPr>
          <p:nvPr>
            <p:ph type="body" sz="quarter" idx="26"/>
          </p:nvPr>
        </p:nvSpPr>
        <p:spPr>
          <a:xfrm>
            <a:off x="3517200" y="1839600"/>
            <a:ext cx="2872800" cy="4406400"/>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481472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Intro + 3 Column Tex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24" hasCustomPrompt="1"/>
          </p:nvPr>
        </p:nvSpPr>
        <p:spPr>
          <a:xfrm>
            <a:off x="424799" y="1839912"/>
            <a:ext cx="43920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baseline="0">
                <a:solidFill>
                  <a:schemeClr val="accent2"/>
                </a:solidFill>
                <a:latin typeface="Arial"/>
              </a:defRPr>
            </a:lvl1pPr>
          </a:lstStyle>
          <a:p>
            <a:pPr marL="0" lvl="0" indent="0" algn="l" defTabSz="180000" rtl="0" eaLnBrk="1" latinLnBrk="0" hangingPunct="1">
              <a:lnSpc>
                <a:spcPts val="1400"/>
              </a:lnSpc>
              <a:spcBef>
                <a:spcPts val="0"/>
              </a:spcBef>
              <a:spcAft>
                <a:spcPts val="600"/>
              </a:spcAft>
              <a:buFont typeface="Arial" pitchFamily="34" charset="0"/>
              <a:buNone/>
            </a:pPr>
            <a:r>
              <a:rPr lang="en-US" dirty="0"/>
              <a:t>Intro text</a:t>
            </a:r>
          </a:p>
        </p:txBody>
      </p:sp>
      <p:sp>
        <p:nvSpPr>
          <p:cNvPr id="10" name="Text Placeholder 9"/>
          <p:cNvSpPr>
            <a:spLocks noGrp="1"/>
          </p:cNvSpPr>
          <p:nvPr>
            <p:ph type="body" sz="quarter" idx="25"/>
          </p:nvPr>
        </p:nvSpPr>
        <p:spPr>
          <a:xfrm>
            <a:off x="423863" y="2828925"/>
            <a:ext cx="9072000" cy="3419236"/>
          </a:xfrm>
        </p:spPr>
        <p:txBody>
          <a:bodyPr spcCol="36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9"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207697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 2 Column Text + Image R Column">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Picture Placeholder 3"/>
          <p:cNvSpPr>
            <a:spLocks noGrp="1"/>
          </p:cNvSpPr>
          <p:nvPr>
            <p:ph type="pic" sz="quarter" idx="21"/>
          </p:nvPr>
        </p:nvSpPr>
        <p:spPr>
          <a:xfrm>
            <a:off x="6606000" y="1838325"/>
            <a:ext cx="2872800" cy="4406400"/>
          </a:xfrm>
          <a:pattFill prst="smGrid">
            <a:fgClr>
              <a:schemeClr val="bg1">
                <a:lumMod val="85000"/>
              </a:schemeClr>
            </a:fgClr>
            <a:bgClr>
              <a:schemeClr val="bg1"/>
            </a:bgClr>
          </a:pattFill>
        </p:spPr>
        <p:txBody>
          <a:bodyPr/>
          <a:lstStyle/>
          <a:p>
            <a:endParaRPr lang="en-AU"/>
          </a:p>
        </p:txBody>
      </p:sp>
      <p:sp>
        <p:nvSpPr>
          <p:cNvPr id="10" name="Text Placeholder 4"/>
          <p:cNvSpPr>
            <a:spLocks noGrp="1"/>
          </p:cNvSpPr>
          <p:nvPr>
            <p:ph type="body" sz="quarter" idx="24" hasCustomPrompt="1"/>
          </p:nvPr>
        </p:nvSpPr>
        <p:spPr>
          <a:xfrm>
            <a:off x="424799" y="1839912"/>
            <a:ext cx="59652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1" name="Text Placeholder 9"/>
          <p:cNvSpPr>
            <a:spLocks noGrp="1"/>
          </p:cNvSpPr>
          <p:nvPr>
            <p:ph type="body" sz="quarter" idx="25"/>
          </p:nvPr>
        </p:nvSpPr>
        <p:spPr>
          <a:xfrm>
            <a:off x="423863" y="2828925"/>
            <a:ext cx="5965200" cy="3419236"/>
          </a:xfrm>
        </p:spPr>
        <p:txBody>
          <a:bodyPr spcCol="36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350240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lumn Text + Image R Column 1">
    <p:spTree>
      <p:nvGrpSpPr>
        <p:cNvPr id="1" name=""/>
        <p:cNvGrpSpPr/>
        <p:nvPr/>
      </p:nvGrpSpPr>
      <p:grpSpPr>
        <a:xfrm>
          <a:off x="0" y="0"/>
          <a:ext cx="0" cy="0"/>
          <a:chOff x="0" y="0"/>
          <a:chExt cx="0" cy="0"/>
        </a:xfrm>
      </p:grpSpPr>
      <p:sp>
        <p:nvSpPr>
          <p:cNvPr id="9" name="Text Placeholder 32"/>
          <p:cNvSpPr>
            <a:spLocks noGrp="1"/>
          </p:cNvSpPr>
          <p:nvPr>
            <p:ph type="body" sz="quarter" idx="18"/>
          </p:nvPr>
        </p:nvSpPr>
        <p:spPr>
          <a:xfrm>
            <a:off x="417543" y="1839914"/>
            <a:ext cx="5965200" cy="44064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Picture Placeholder 3"/>
          <p:cNvSpPr>
            <a:spLocks noGrp="1"/>
          </p:cNvSpPr>
          <p:nvPr>
            <p:ph type="pic" sz="quarter" idx="21"/>
          </p:nvPr>
        </p:nvSpPr>
        <p:spPr>
          <a:xfrm>
            <a:off x="6606000" y="1838325"/>
            <a:ext cx="2872800" cy="4406400"/>
          </a:xfrm>
          <a:pattFill prst="smGrid">
            <a:fgClr>
              <a:schemeClr val="bg1">
                <a:lumMod val="85000"/>
              </a:schemeClr>
            </a:fgClr>
            <a:bgClr>
              <a:schemeClr val="bg1"/>
            </a:bgClr>
          </a:pattFill>
        </p:spPr>
        <p:txBody>
          <a:bodyPr/>
          <a:lstStyle/>
          <a:p>
            <a:endParaRPr lang="en-AU"/>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011967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 + 1 Column Text + 2 Column Image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838323"/>
            <a:ext cx="5972175" cy="4399200"/>
          </a:xfrm>
          <a:pattFill prst="smGrid">
            <a:fgClr>
              <a:schemeClr val="bg1">
                <a:lumMod val="85000"/>
              </a:schemeClr>
            </a:fgClr>
            <a:bgClr>
              <a:schemeClr val="bg1"/>
            </a:bgClr>
          </a:pattFill>
        </p:spPr>
        <p:txBody>
          <a:bodyPr/>
          <a:lstStyle/>
          <a:p>
            <a:endParaRPr lang="en-AU"/>
          </a:p>
        </p:txBody>
      </p:sp>
      <p:sp>
        <p:nvSpPr>
          <p:cNvPr id="4" name="Text Placeholder 9"/>
          <p:cNvSpPr>
            <a:spLocks noGrp="1"/>
          </p:cNvSpPr>
          <p:nvPr>
            <p:ph type="body" sz="quarter" idx="15"/>
          </p:nvPr>
        </p:nvSpPr>
        <p:spPr>
          <a:xfrm>
            <a:off x="415924" y="2836862"/>
            <a:ext cx="2872800" cy="3420000"/>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4"/>
          <p:cNvSpPr>
            <a:spLocks noGrp="1"/>
          </p:cNvSpPr>
          <p:nvPr>
            <p:ph type="body" sz="quarter" idx="25" hasCustomPrompt="1"/>
          </p:nvPr>
        </p:nvSpPr>
        <p:spPr>
          <a:xfrm>
            <a:off x="424799" y="1839912"/>
            <a:ext cx="28728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647912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Text + 2 Column Image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838323"/>
            <a:ext cx="5972175" cy="4399200"/>
          </a:xfrm>
          <a:pattFill prst="smGrid">
            <a:fgClr>
              <a:schemeClr val="bg1">
                <a:lumMod val="85000"/>
              </a:schemeClr>
            </a:fgClr>
            <a:bgClr>
              <a:schemeClr val="bg1"/>
            </a:bgClr>
          </a:pattFill>
        </p:spPr>
        <p:txBody>
          <a:bodyPr/>
          <a:lstStyle/>
          <a:p>
            <a:endParaRPr lang="en-AU"/>
          </a:p>
        </p:txBody>
      </p:sp>
      <p:sp>
        <p:nvSpPr>
          <p:cNvPr id="4" name="Text Placeholder 9"/>
          <p:cNvSpPr>
            <a:spLocks noGrp="1"/>
          </p:cNvSpPr>
          <p:nvPr>
            <p:ph type="body" sz="quarter" idx="15"/>
          </p:nvPr>
        </p:nvSpPr>
        <p:spPr>
          <a:xfrm>
            <a:off x="415924" y="1839913"/>
            <a:ext cx="2881313" cy="4397375"/>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Rectangle 8"/>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50722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424800" y="1838325"/>
            <a:ext cx="2872800" cy="4406400"/>
          </a:xfrm>
          <a:pattFill prst="smGrid">
            <a:fgClr>
              <a:schemeClr val="bg1">
                <a:lumMod val="85000"/>
              </a:schemeClr>
            </a:fgClr>
            <a:bgClr>
              <a:schemeClr val="bg1"/>
            </a:bgClr>
          </a:pattFill>
        </p:spPr>
        <p:txBody>
          <a:bodyPr/>
          <a:lstStyle/>
          <a:p>
            <a:endParaRPr lang="en-AU"/>
          </a:p>
        </p:txBody>
      </p:sp>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4"/>
          <p:cNvSpPr>
            <a:spLocks noGrp="1"/>
          </p:cNvSpPr>
          <p:nvPr>
            <p:ph type="body" sz="quarter" idx="24" hasCustomPrompt="1"/>
          </p:nvPr>
        </p:nvSpPr>
        <p:spPr>
          <a:xfrm>
            <a:off x="3517200" y="1839600"/>
            <a:ext cx="59652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9" name="Text Placeholder 9"/>
          <p:cNvSpPr>
            <a:spLocks noGrp="1"/>
          </p:cNvSpPr>
          <p:nvPr>
            <p:ph type="body" sz="quarter" idx="25"/>
          </p:nvPr>
        </p:nvSpPr>
        <p:spPr>
          <a:xfrm>
            <a:off x="3517200" y="2830514"/>
            <a:ext cx="5965200" cy="3419236"/>
          </a:xfrm>
        </p:spPr>
        <p:txBody>
          <a:bodyPr spcCol="36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36965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 Column + 2 Column Text">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353425"/>
            <a:ext cx="2871787" cy="4893157"/>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solidFill>
                  <a:srgbClr val="58595B"/>
                </a:solidFill>
              </a:defRPr>
            </a:lvl1pPr>
            <a:lvl2pPr>
              <a:defRPr sz="1600">
                <a:solidFill>
                  <a:srgbClr val="58595B"/>
                </a:solidFill>
              </a:defRPr>
            </a:lvl2pPr>
            <a:lvl3pPr>
              <a:defRPr sz="1600">
                <a:solidFill>
                  <a:srgbClr val="58595B"/>
                </a:solidFill>
              </a:defRPr>
            </a:lvl3pPr>
            <a:lvl4pPr>
              <a:defRPr sz="1600">
                <a:solidFill>
                  <a:srgbClr val="58595B"/>
                </a:solidFill>
              </a:defRPr>
            </a:lvl4pPr>
            <a:lvl5pPr>
              <a:defRPr sz="1600">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nvPr>
        </p:nvSpPr>
        <p:spPr>
          <a:xfrm>
            <a:off x="423864" y="1351867"/>
            <a:ext cx="2871786" cy="4892858"/>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0" name="Text Placeholder 32"/>
          <p:cNvSpPr>
            <a:spLocks noGrp="1"/>
          </p:cNvSpPr>
          <p:nvPr>
            <p:ph type="body" sz="quarter" idx="24"/>
          </p:nvPr>
        </p:nvSpPr>
        <p:spPr>
          <a:xfrm>
            <a:off x="3517200" y="1354138"/>
            <a:ext cx="2873374" cy="4882836"/>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lvl1pPr>
            <a:lvl2pPr>
              <a:defRPr sz="1600"/>
            </a:lvl2pPr>
            <a:lvl3pPr>
              <a:defRPr sz="1600"/>
            </a:lvl3pPr>
            <a:lvl4pPr>
              <a:defRPr sz="1600"/>
            </a:lvl4pPr>
            <a:lvl5pPr>
              <a:defRPr sz="1600"/>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17920719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L Column + 2 Column Text 1">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417600" y="1838325"/>
            <a:ext cx="2872800" cy="4406400"/>
          </a:xfrm>
          <a:pattFill prst="smGrid">
            <a:fgClr>
              <a:schemeClr val="bg1">
                <a:lumMod val="85000"/>
              </a:schemeClr>
            </a:fgClr>
            <a:bgClr>
              <a:schemeClr val="bg1"/>
            </a:bgClr>
          </a:pattFill>
        </p:spPr>
        <p:txBody>
          <a:bodyPr/>
          <a:lstStyle/>
          <a:p>
            <a:endParaRPr lang="en-AU"/>
          </a:p>
        </p:txBody>
      </p:sp>
      <p:sp>
        <p:nvSpPr>
          <p:cNvPr id="11" name="Text Placeholder 32"/>
          <p:cNvSpPr>
            <a:spLocks noGrp="1"/>
          </p:cNvSpPr>
          <p:nvPr>
            <p:ph type="body" sz="quarter" idx="18"/>
          </p:nvPr>
        </p:nvSpPr>
        <p:spPr>
          <a:xfrm>
            <a:off x="3517899" y="1839914"/>
            <a:ext cx="5965200" cy="4406400"/>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19"/>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9"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863742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ro + 3 Columns Text [ No Title ]">
    <p:spTree>
      <p:nvGrpSpPr>
        <p:cNvPr id="1" name=""/>
        <p:cNvGrpSpPr/>
        <p:nvPr/>
      </p:nvGrpSpPr>
      <p:grpSpPr>
        <a:xfrm>
          <a:off x="0" y="0"/>
          <a:ext cx="0" cy="0"/>
          <a:chOff x="0" y="0"/>
          <a:chExt cx="0" cy="0"/>
        </a:xfrm>
      </p:grpSpPr>
      <p:sp>
        <p:nvSpPr>
          <p:cNvPr id="24" name="Text Placeholder 18"/>
          <p:cNvSpPr>
            <a:spLocks noGrp="1"/>
          </p:cNvSpPr>
          <p:nvPr>
            <p:ph type="body" sz="quarter" idx="21"/>
          </p:nvPr>
        </p:nvSpPr>
        <p:spPr>
          <a:xfrm>
            <a:off x="3517200" y="813599"/>
            <a:ext cx="5965200" cy="5421600"/>
          </a:xfrm>
        </p:spPr>
        <p:txBody>
          <a:bodyPr numCol="2" spcCol="360000"/>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Text Placeholder 9"/>
          <p:cNvSpPr>
            <a:spLocks noGrp="1"/>
          </p:cNvSpPr>
          <p:nvPr>
            <p:ph type="body" sz="quarter" idx="15"/>
          </p:nvPr>
        </p:nvSpPr>
        <p:spPr>
          <a:xfrm>
            <a:off x="424800" y="1839600"/>
            <a:ext cx="2872800" cy="4419602"/>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4"/>
          <p:cNvSpPr>
            <a:spLocks noGrp="1"/>
          </p:cNvSpPr>
          <p:nvPr>
            <p:ph type="body" sz="quarter" idx="25" hasCustomPrompt="1"/>
          </p:nvPr>
        </p:nvSpPr>
        <p:spPr>
          <a:xfrm>
            <a:off x="424799" y="813600"/>
            <a:ext cx="2872800" cy="792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6712959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Heading L Column + 2 Columns Text">
    <p:spTree>
      <p:nvGrpSpPr>
        <p:cNvPr id="1" name=""/>
        <p:cNvGrpSpPr/>
        <p:nvPr/>
      </p:nvGrpSpPr>
      <p:grpSpPr>
        <a:xfrm>
          <a:off x="0" y="0"/>
          <a:ext cx="0" cy="0"/>
          <a:chOff x="0" y="0"/>
          <a:chExt cx="0" cy="0"/>
        </a:xfrm>
      </p:grpSpPr>
      <p:sp>
        <p:nvSpPr>
          <p:cNvPr id="24" name="Text Placeholder 18"/>
          <p:cNvSpPr>
            <a:spLocks noGrp="1"/>
          </p:cNvSpPr>
          <p:nvPr>
            <p:ph type="body" sz="quarter" idx="21"/>
          </p:nvPr>
        </p:nvSpPr>
        <p:spPr>
          <a:xfrm>
            <a:off x="3517200" y="813599"/>
            <a:ext cx="5965200" cy="5421600"/>
          </a:xfrm>
        </p:spPr>
        <p:txBody>
          <a:bodyPr numCol="2" spcCol="360000"/>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424800" y="813600"/>
            <a:ext cx="2872800" cy="5421600"/>
          </a:xfrm>
        </p:spPr>
        <p:txBody>
          <a:bodyPr wrap="square" anchor="t" anchorCtr="0"/>
          <a:lstStyle/>
          <a:p>
            <a:r>
              <a:rPr lang="en-US" dirty="0"/>
              <a:t>Click to edit Master title style</a:t>
            </a:r>
            <a:endParaRPr lang="en-AU" dirty="0"/>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304680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 + 2 Column Text + Image Bottom L">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424800" y="3542166"/>
            <a:ext cx="5966475" cy="2697389"/>
          </a:xfrm>
          <a:pattFill prst="smGrid">
            <a:fgClr>
              <a:schemeClr val="bg1">
                <a:lumMod val="85000"/>
              </a:schemeClr>
            </a:fgClr>
            <a:bgClr>
              <a:prstClr val="white"/>
            </a:bgClr>
          </a:pattFill>
        </p:spPr>
        <p:txBody>
          <a:bodyPr/>
          <a:lstStyle/>
          <a:p>
            <a:endParaRPr lang="en-AU"/>
          </a:p>
        </p:txBody>
      </p:sp>
      <p:sp>
        <p:nvSpPr>
          <p:cNvPr id="15" name="Text Placeholder 4"/>
          <p:cNvSpPr>
            <a:spLocks noGrp="1"/>
          </p:cNvSpPr>
          <p:nvPr>
            <p:ph type="body" sz="quarter" idx="20"/>
          </p:nvPr>
        </p:nvSpPr>
        <p:spPr>
          <a:xfrm>
            <a:off x="3517106" y="1839600"/>
            <a:ext cx="2871787" cy="149225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ext Placeholder 4"/>
          <p:cNvSpPr>
            <a:spLocks noGrp="1"/>
          </p:cNvSpPr>
          <p:nvPr>
            <p:ph type="body" sz="quarter" idx="21"/>
          </p:nvPr>
        </p:nvSpPr>
        <p:spPr>
          <a:xfrm>
            <a:off x="6606000" y="1839911"/>
            <a:ext cx="2871787" cy="44064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4"/>
          <p:cNvSpPr>
            <a:spLocks noGrp="1"/>
          </p:cNvSpPr>
          <p:nvPr>
            <p:ph type="body" sz="quarter" idx="25" hasCustomPrompt="1"/>
          </p:nvPr>
        </p:nvSpPr>
        <p:spPr>
          <a:xfrm>
            <a:off x="424799" y="1839911"/>
            <a:ext cx="2872800" cy="1494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4" name="Title 3"/>
          <p:cNvSpPr>
            <a:spLocks noGrp="1"/>
          </p:cNvSpPr>
          <p:nvPr>
            <p:ph type="title"/>
          </p:nvPr>
        </p:nvSpPr>
        <p:spPr/>
        <p:txBody>
          <a:bodyPr/>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45292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tro + 2 Column Text + Image Top L [ No Title ]">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423863" y="814388"/>
            <a:ext cx="5965200" cy="2520000"/>
          </a:xfrm>
          <a:pattFill prst="smGrid">
            <a:fgClr>
              <a:schemeClr val="bg1">
                <a:lumMod val="85000"/>
              </a:schemeClr>
            </a:fgClr>
            <a:bgClr>
              <a:prstClr val="white"/>
            </a:bgClr>
          </a:pattFill>
        </p:spPr>
        <p:txBody>
          <a:bodyPr/>
          <a:lstStyle/>
          <a:p>
            <a:endParaRPr lang="en-AU" dirty="0"/>
          </a:p>
        </p:txBody>
      </p:sp>
      <p:sp>
        <p:nvSpPr>
          <p:cNvPr id="23" name="Text Placeholder 18"/>
          <p:cNvSpPr>
            <a:spLocks noGrp="1"/>
          </p:cNvSpPr>
          <p:nvPr>
            <p:ph type="body" sz="quarter" idx="20"/>
          </p:nvPr>
        </p:nvSpPr>
        <p:spPr>
          <a:xfrm>
            <a:off x="3517106" y="3542400"/>
            <a:ext cx="2871787" cy="26964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4" name="Text Placeholder 18"/>
          <p:cNvSpPr>
            <a:spLocks noGrp="1"/>
          </p:cNvSpPr>
          <p:nvPr>
            <p:ph type="body" sz="quarter" idx="21"/>
          </p:nvPr>
        </p:nvSpPr>
        <p:spPr>
          <a:xfrm>
            <a:off x="6606000" y="814388"/>
            <a:ext cx="2871787" cy="542289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4"/>
          <p:cNvSpPr>
            <a:spLocks noGrp="1"/>
          </p:cNvSpPr>
          <p:nvPr>
            <p:ph type="body" sz="quarter" idx="25" hasCustomPrompt="1"/>
          </p:nvPr>
        </p:nvSpPr>
        <p:spPr>
          <a:xfrm>
            <a:off x="424799" y="3542400"/>
            <a:ext cx="2872800" cy="26964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1"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4181285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tro Column + 2 Half Column Text + Image Top R">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3517200" y="1838324"/>
            <a:ext cx="5972175" cy="2466975"/>
          </a:xfrm>
          <a:pattFill prst="smGrid">
            <a:fgClr>
              <a:schemeClr val="bg1">
                <a:lumMod val="85000"/>
              </a:schemeClr>
            </a:fgClr>
            <a:bgClr>
              <a:schemeClr val="bg1"/>
            </a:bgClr>
          </a:pattFill>
        </p:spPr>
        <p:txBody>
          <a:bodyPr/>
          <a:lstStyle/>
          <a:p>
            <a:endParaRPr lang="en-AU"/>
          </a:p>
        </p:txBody>
      </p:sp>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4"/>
          <p:cNvSpPr>
            <a:spLocks noGrp="1"/>
          </p:cNvSpPr>
          <p:nvPr>
            <p:ph type="body" sz="quarter" idx="25" hasCustomPrompt="1"/>
          </p:nvPr>
        </p:nvSpPr>
        <p:spPr>
          <a:xfrm>
            <a:off x="424799" y="1839911"/>
            <a:ext cx="2872800" cy="44069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3" name="Text Placeholder 9"/>
          <p:cNvSpPr>
            <a:spLocks noGrp="1"/>
          </p:cNvSpPr>
          <p:nvPr>
            <p:ph type="body" sz="quarter" idx="26"/>
          </p:nvPr>
        </p:nvSpPr>
        <p:spPr>
          <a:xfrm>
            <a:off x="3517200" y="4524374"/>
            <a:ext cx="5965200" cy="1714425"/>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Rectangle 11"/>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081509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 2 Half Column Text + Image Top R [ No Title ]  ">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3517200" y="814388"/>
            <a:ext cx="5965200" cy="2519212"/>
          </a:xfrm>
          <a:pattFill prst="smGrid">
            <a:fgClr>
              <a:schemeClr val="bg1">
                <a:lumMod val="85000"/>
              </a:schemeClr>
            </a:fgClr>
            <a:bgClr>
              <a:prstClr val="white"/>
            </a:bgClr>
          </a:pattFill>
        </p:spPr>
        <p:txBody>
          <a:bodyPr/>
          <a:lstStyle/>
          <a:p>
            <a:endParaRPr lang="en-AU"/>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Text Placeholder 9"/>
          <p:cNvSpPr>
            <a:spLocks noGrp="1"/>
          </p:cNvSpPr>
          <p:nvPr>
            <p:ph type="body" sz="quarter" idx="25"/>
          </p:nvPr>
        </p:nvSpPr>
        <p:spPr>
          <a:xfrm>
            <a:off x="3517200" y="3542400"/>
            <a:ext cx="5965200" cy="2696400"/>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8"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173261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tro + 3 Half Column Text + Tabl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3" name="Text Placeholder 9"/>
          <p:cNvSpPr>
            <a:spLocks noGrp="1"/>
          </p:cNvSpPr>
          <p:nvPr>
            <p:ph type="body" sz="quarter" idx="26"/>
          </p:nvPr>
        </p:nvSpPr>
        <p:spPr>
          <a:xfrm>
            <a:off x="3517200" y="4524374"/>
            <a:ext cx="5965200" cy="1714425"/>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quarter" idx="27"/>
          </p:nvPr>
        </p:nvSpPr>
        <p:spPr>
          <a:xfrm>
            <a:off x="3529013" y="1839913"/>
            <a:ext cx="5970587" cy="2509837"/>
          </a:xfrm>
        </p:spPr>
        <p:txBody>
          <a:bodyPr/>
          <a:lstStyle/>
          <a:p>
            <a:pPr lvl="0"/>
            <a:endParaRPr lang="en-AU" dirty="0"/>
          </a:p>
        </p:txBody>
      </p:sp>
      <p:sp>
        <p:nvSpPr>
          <p:cNvPr id="16" name="Text Placeholder 9"/>
          <p:cNvSpPr>
            <a:spLocks noGrp="1"/>
          </p:cNvSpPr>
          <p:nvPr>
            <p:ph type="body" sz="quarter" idx="15"/>
          </p:nvPr>
        </p:nvSpPr>
        <p:spPr>
          <a:xfrm>
            <a:off x="415924" y="3363402"/>
            <a:ext cx="2872800" cy="2893460"/>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25" hasCustomPrompt="1"/>
          </p:nvPr>
        </p:nvSpPr>
        <p:spPr>
          <a:xfrm>
            <a:off x="424799" y="1839910"/>
            <a:ext cx="2872800" cy="1368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lang="en-US" sz="1400" b="0" kern="1200" cap="none" spc="0" baseline="0" dirty="0" smtClean="0">
                <a:solidFill>
                  <a:schemeClr val="accent2"/>
                </a:solidFill>
                <a:latin typeface="Arial"/>
                <a:ea typeface="+mn-ea"/>
                <a:cs typeface="Arial" pitchFamily="34" charset="0"/>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5" name="Rectangle 14"/>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4"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014214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ro + 1 Half Column Text + 2 Column Object">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 name="Content Placeholder 3"/>
          <p:cNvSpPr>
            <a:spLocks noGrp="1"/>
          </p:cNvSpPr>
          <p:nvPr>
            <p:ph sz="quarter" idx="27"/>
          </p:nvPr>
        </p:nvSpPr>
        <p:spPr>
          <a:xfrm>
            <a:off x="3529013" y="1839912"/>
            <a:ext cx="5970587" cy="4406400"/>
          </a:xfrm>
        </p:spPr>
        <p:txBody>
          <a:bodyPr/>
          <a:lstStyle/>
          <a:p>
            <a:pPr lvl="0"/>
            <a:endParaRPr lang="en-AU" dirty="0"/>
          </a:p>
        </p:txBody>
      </p:sp>
      <p:sp>
        <p:nvSpPr>
          <p:cNvPr id="16" name="Text Placeholder 9"/>
          <p:cNvSpPr>
            <a:spLocks noGrp="1"/>
          </p:cNvSpPr>
          <p:nvPr>
            <p:ph type="body" sz="quarter" idx="15"/>
          </p:nvPr>
        </p:nvSpPr>
        <p:spPr>
          <a:xfrm>
            <a:off x="415924" y="3363402"/>
            <a:ext cx="2872800" cy="2893460"/>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ext Placeholder 4"/>
          <p:cNvSpPr>
            <a:spLocks noGrp="1"/>
          </p:cNvSpPr>
          <p:nvPr>
            <p:ph type="body" sz="quarter" idx="25" hasCustomPrompt="1"/>
          </p:nvPr>
        </p:nvSpPr>
        <p:spPr>
          <a:xfrm>
            <a:off x="424799" y="1839910"/>
            <a:ext cx="2872800" cy="1368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lang="en-US" sz="1400" b="0" kern="1200" cap="none" spc="0" baseline="0" dirty="0" smtClean="0">
                <a:solidFill>
                  <a:schemeClr val="accent2"/>
                </a:solidFill>
                <a:latin typeface="Arial"/>
                <a:ea typeface="+mn-ea"/>
                <a:cs typeface="Arial" pitchFamily="34" charset="0"/>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356453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tro + 1 Half Column Text + 2 Column No Placeholde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3"/>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6" name="Text Placeholder 9"/>
          <p:cNvSpPr>
            <a:spLocks noGrp="1"/>
          </p:cNvSpPr>
          <p:nvPr>
            <p:ph type="body" sz="quarter" idx="15"/>
          </p:nvPr>
        </p:nvSpPr>
        <p:spPr>
          <a:xfrm>
            <a:off x="415924" y="3363402"/>
            <a:ext cx="2872800" cy="2893460"/>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ext Placeholder 4"/>
          <p:cNvSpPr>
            <a:spLocks noGrp="1"/>
          </p:cNvSpPr>
          <p:nvPr>
            <p:ph type="body" sz="quarter" idx="25" hasCustomPrompt="1"/>
          </p:nvPr>
        </p:nvSpPr>
        <p:spPr>
          <a:xfrm>
            <a:off x="424799" y="1839910"/>
            <a:ext cx="2872800" cy="1368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lang="en-US" sz="1400" b="0" kern="1200" cap="none" spc="0" baseline="0" dirty="0" smtClean="0">
                <a:solidFill>
                  <a:schemeClr val="accent2"/>
                </a:solidFill>
                <a:latin typeface="Arial"/>
                <a:ea typeface="+mn-ea"/>
                <a:cs typeface="Arial" pitchFamily="34" charset="0"/>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257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1">
    <p:spTree>
      <p:nvGrpSpPr>
        <p:cNvPr id="1" name=""/>
        <p:cNvGrpSpPr/>
        <p:nvPr/>
      </p:nvGrpSpPr>
      <p:grpSpPr>
        <a:xfrm>
          <a:off x="0" y="0"/>
          <a:ext cx="0" cy="0"/>
          <a:chOff x="0" y="0"/>
          <a:chExt cx="0" cy="0"/>
        </a:xfrm>
      </p:grpSpPr>
      <p:sp>
        <p:nvSpPr>
          <p:cNvPr id="33" name="Text Placeholder 32"/>
          <p:cNvSpPr>
            <a:spLocks noGrp="1"/>
          </p:cNvSpPr>
          <p:nvPr>
            <p:ph type="body" sz="quarter" idx="18"/>
            <p:custDataLst>
              <p:tags r:id="rId1"/>
            </p:custDataLst>
          </p:nvPr>
        </p:nvSpPr>
        <p:spPr>
          <a:xfrm>
            <a:off x="6606000" y="1354138"/>
            <a:ext cx="2871787" cy="4892445"/>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solidFill>
                  <a:srgbClr val="50595B"/>
                </a:solidFill>
              </a:defRPr>
            </a:lvl1pPr>
            <a:lvl2pPr>
              <a:defRPr sz="1600">
                <a:solidFill>
                  <a:srgbClr val="50595B"/>
                </a:solidFill>
              </a:defRPr>
            </a:lvl2pPr>
            <a:lvl3pPr>
              <a:defRPr sz="1600">
                <a:solidFill>
                  <a:srgbClr val="50595B"/>
                </a:solidFill>
              </a:defRPr>
            </a:lvl3pPr>
            <a:lvl4pPr>
              <a:defRPr sz="1600">
                <a:solidFill>
                  <a:srgbClr val="50595B"/>
                </a:solidFill>
              </a:defRPr>
            </a:lvl4pPr>
            <a:lvl5pPr>
              <a:defRPr sz="1600">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custDataLst>
              <p:tags r:id="rId2"/>
            </p:custDataLst>
          </p:nvPr>
        </p:nvSpPr>
        <p:spPr>
          <a:xfrm>
            <a:off x="423863" y="1352578"/>
            <a:ext cx="2866537" cy="4892147"/>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0" name="Text Placeholder 4"/>
          <p:cNvSpPr>
            <a:spLocks noGrp="1"/>
          </p:cNvSpPr>
          <p:nvPr>
            <p:ph type="body" sz="quarter" idx="25" hasCustomPrompt="1"/>
            <p:custDataLst>
              <p:tags r:id="rId3"/>
            </p:custDataLst>
          </p:nvPr>
        </p:nvSpPr>
        <p:spPr>
          <a:xfrm>
            <a:off x="3517200" y="1354138"/>
            <a:ext cx="2872800" cy="2187575"/>
          </a:xfrm>
        </p:spPr>
        <p:txBody>
          <a:bodyPr vert="horz" lIns="0" tIns="0" rIns="0" bIns="0" rtlCol="0">
            <a:noAutofit/>
          </a:bodyPr>
          <a:lstStyle>
            <a:lvl1pPr>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p>
          <a:p>
            <a:pPr marR="0" lvl="0" fontAlgn="auto">
              <a:lnSpc>
                <a:spcPts val="1400"/>
              </a:lnSpc>
              <a:spcBef>
                <a:spcPts val="0"/>
              </a:spcBef>
              <a:spcAft>
                <a:spcPts val="0"/>
              </a:spcAft>
              <a:buClrTx/>
              <a:buSzTx/>
              <a:tabLst/>
            </a:pPr>
            <a:endParaRPr lang="en-US" dirty="0"/>
          </a:p>
        </p:txBody>
      </p:sp>
      <p:sp>
        <p:nvSpPr>
          <p:cNvPr id="11" name="Text Placeholder 32"/>
          <p:cNvSpPr>
            <a:spLocks noGrp="1"/>
          </p:cNvSpPr>
          <p:nvPr>
            <p:ph type="body" sz="quarter" idx="26"/>
            <p:custDataLst>
              <p:tags r:id="rId4"/>
            </p:custDataLst>
          </p:nvPr>
        </p:nvSpPr>
        <p:spPr>
          <a:xfrm>
            <a:off x="3517200" y="3776400"/>
            <a:ext cx="2871787" cy="2451600"/>
          </a:xfrm>
        </p:spPr>
        <p:txBody>
          <a:bodyPr/>
          <a:lstStyle>
            <a:lvl1pPr marL="0" indent="0" algn="l" defTabSz="180000" rtl="0" eaLnBrk="1" latinLnBrk="0" hangingPunct="1">
              <a:lnSpc>
                <a:spcPct val="100000"/>
              </a:lnSpc>
              <a:spcBef>
                <a:spcPts val="0"/>
              </a:spcBef>
              <a:spcAft>
                <a:spcPts val="600"/>
              </a:spcAft>
              <a:buFont typeface="Arial" pitchFamily="34" charset="0"/>
              <a:buNone/>
              <a:defRPr sz="1800">
                <a:solidFill>
                  <a:srgbClr val="50595B"/>
                </a:solidFill>
              </a:defRPr>
            </a:lvl1pPr>
            <a:lvl2pPr>
              <a:defRPr sz="1600">
                <a:solidFill>
                  <a:srgbClr val="50595B"/>
                </a:solidFill>
              </a:defRPr>
            </a:lvl2pPr>
            <a:lvl3pPr>
              <a:defRPr sz="1600">
                <a:solidFill>
                  <a:srgbClr val="50595B"/>
                </a:solidFill>
              </a:defRPr>
            </a:lvl3pPr>
            <a:lvl4pPr>
              <a:defRPr sz="1600">
                <a:solidFill>
                  <a:srgbClr val="50595B"/>
                </a:solidFill>
              </a:defRPr>
            </a:lvl4pPr>
            <a:lvl5pPr>
              <a:defRPr sz="1600">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32355677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ro + 3 Column Text [ Half Page ] ">
    <p:spTree>
      <p:nvGrpSpPr>
        <p:cNvPr id="1" name=""/>
        <p:cNvGrpSpPr/>
        <p:nvPr/>
      </p:nvGrpSpPr>
      <p:grpSpPr>
        <a:xfrm>
          <a:off x="0" y="0"/>
          <a:ext cx="0" cy="0"/>
          <a:chOff x="0" y="0"/>
          <a:chExt cx="0" cy="0"/>
        </a:xfrm>
      </p:grpSpPr>
      <p:sp>
        <p:nvSpPr>
          <p:cNvPr id="8" name="Text Placeholder 2"/>
          <p:cNvSpPr>
            <a:spLocks noGrp="1"/>
          </p:cNvSpPr>
          <p:nvPr>
            <p:ph type="body" sz="quarter" idx="21"/>
          </p:nvPr>
        </p:nvSpPr>
        <p:spPr>
          <a:xfrm>
            <a:off x="423863" y="4837113"/>
            <a:ext cx="2871787" cy="14097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26" hasCustomPrompt="1"/>
          </p:nvPr>
        </p:nvSpPr>
        <p:spPr>
          <a:xfrm>
            <a:off x="424799" y="3725999"/>
            <a:ext cx="2872800" cy="900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3" name="Rectangle 12"/>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424800" y="2836800"/>
            <a:ext cx="9072000" cy="698400"/>
          </a:xfrm>
        </p:spPr>
        <p:txBody>
          <a:bodyPr/>
          <a:lstStyle/>
          <a:p>
            <a:r>
              <a:rPr lang="en-US"/>
              <a:t>Click to edit Master title style</a:t>
            </a:r>
            <a:endParaRPr lang="en-AU"/>
          </a:p>
        </p:txBody>
      </p:sp>
      <p:sp>
        <p:nvSpPr>
          <p:cNvPr id="14"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630115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ro + 3 Column Text [ Half Page ] + Image Top R">
    <p:spTree>
      <p:nvGrpSpPr>
        <p:cNvPr id="1" name=""/>
        <p:cNvGrpSpPr/>
        <p:nvPr/>
      </p:nvGrpSpPr>
      <p:grpSpPr>
        <a:xfrm>
          <a:off x="0" y="0"/>
          <a:ext cx="0" cy="0"/>
          <a:chOff x="0" y="0"/>
          <a:chExt cx="0" cy="0"/>
        </a:xfrm>
      </p:grpSpPr>
      <p:sp>
        <p:nvSpPr>
          <p:cNvPr id="8" name="Text Placeholder 2"/>
          <p:cNvSpPr>
            <a:spLocks noGrp="1"/>
          </p:cNvSpPr>
          <p:nvPr>
            <p:ph type="body" sz="quarter" idx="21"/>
          </p:nvPr>
        </p:nvSpPr>
        <p:spPr>
          <a:xfrm>
            <a:off x="423863" y="4837113"/>
            <a:ext cx="2871787" cy="1409700"/>
          </a:xfrm>
        </p:spPr>
        <p:txBody>
          <a:bodyPr/>
          <a:lstStyle>
            <a:lvl1pPr marL="0" indent="0" algn="l" defTabSz="180000" rtl="0" eaLnBrk="1" latinLnBrk="0" hangingPunct="1">
              <a:lnSpc>
                <a:spcPct val="100000"/>
              </a:lnSpc>
              <a:spcBef>
                <a:spcPts val="0"/>
              </a:spcBef>
              <a:spcAft>
                <a:spcPts val="600"/>
              </a:spcAft>
              <a:buFont typeface="Arial" pitchFamily="34" charset="0"/>
              <a:buNone/>
              <a:defRPr lang="en-US" sz="900" b="0" kern="1200" cap="none" spc="0" baseline="0" dirty="0" smtClean="0">
                <a:solidFill>
                  <a:srgbClr val="58595B"/>
                </a:solidFill>
                <a:latin typeface="Arial"/>
                <a:ea typeface="+mn-ea"/>
                <a:cs typeface="Arial" pitchFamily="34" charset="0"/>
              </a:defRPr>
            </a:lvl1pPr>
            <a:lvl2pPr>
              <a:defRPr lang="en-US" sz="900" b="0" kern="1200" cap="none" spc="0" baseline="0" dirty="0" smtClean="0">
                <a:solidFill>
                  <a:srgbClr val="58595B"/>
                </a:solidFill>
                <a:latin typeface="Arial"/>
                <a:ea typeface="+mn-ea"/>
                <a:cs typeface="Arial" pitchFamily="34" charset="0"/>
              </a:defRPr>
            </a:lvl2pPr>
            <a:lvl3pPr>
              <a:defRPr lang="en-US" sz="900" b="0" kern="1200" cap="none" spc="0" baseline="0" dirty="0" smtClean="0">
                <a:solidFill>
                  <a:srgbClr val="58595B"/>
                </a:solidFill>
                <a:latin typeface="Arial"/>
                <a:ea typeface="+mn-ea"/>
                <a:cs typeface="Arial" pitchFamily="34" charset="0"/>
              </a:defRPr>
            </a:lvl3pPr>
            <a:lvl4pPr>
              <a:defRPr lang="en-US" sz="900" b="0" kern="1200" cap="none" spc="0" baseline="0" dirty="0" smtClean="0">
                <a:solidFill>
                  <a:srgbClr val="58595B"/>
                </a:solidFill>
                <a:latin typeface="Arial"/>
                <a:ea typeface="+mn-ea"/>
                <a:cs typeface="Arial" pitchFamily="34" charset="0"/>
              </a:defRPr>
            </a:lvl4pPr>
            <a:lvl5pPr>
              <a:defRPr lang="en-AU" sz="900" b="0" kern="1200" cap="none" spc="0" baseline="0" dirty="0">
                <a:solidFill>
                  <a:srgbClr val="58595B"/>
                </a:solidFill>
                <a:latin typeface="Arial"/>
                <a:ea typeface="+mn-ea"/>
                <a:cs typeface="Arial" pitchFamily="34" charset="0"/>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26" hasCustomPrompt="1"/>
          </p:nvPr>
        </p:nvSpPr>
        <p:spPr>
          <a:xfrm>
            <a:off x="424799" y="3725999"/>
            <a:ext cx="2872800" cy="900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3" name="Picture Placeholder 4"/>
          <p:cNvSpPr>
            <a:spLocks noGrp="1"/>
          </p:cNvSpPr>
          <p:nvPr>
            <p:ph type="pic" sz="quarter" idx="27"/>
          </p:nvPr>
        </p:nvSpPr>
        <p:spPr>
          <a:xfrm>
            <a:off x="6606000" y="813599"/>
            <a:ext cx="2872800" cy="2707200"/>
          </a:xfrm>
          <a:pattFill prst="smGrid">
            <a:fgClr>
              <a:schemeClr val="bg1">
                <a:lumMod val="85000"/>
              </a:schemeClr>
            </a:fgClr>
            <a:bgClr>
              <a:prstClr val="white"/>
            </a:bgClr>
          </a:pattFill>
        </p:spPr>
        <p:txBody>
          <a:bodyPr/>
          <a:lstStyle/>
          <a:p>
            <a:endParaRPr lang="en-AU" dirty="0"/>
          </a:p>
        </p:txBody>
      </p:sp>
      <p:sp>
        <p:nvSpPr>
          <p:cNvPr id="14" name="Rectangle 13"/>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424800" y="813600"/>
            <a:ext cx="5965200" cy="2707200"/>
          </a:xfrm>
        </p:spPr>
        <p:txBody>
          <a:bodyPr wrap="square" anchor="b" anchorCtr="0"/>
          <a:lstStyle/>
          <a:p>
            <a:r>
              <a:rPr lang="en-US"/>
              <a:t>Click to edit Master title style</a:t>
            </a:r>
            <a:endParaRPr lang="en-AU"/>
          </a:p>
        </p:txBody>
      </p:sp>
      <p:sp>
        <p:nvSpPr>
          <p:cNvPr id="15"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2017741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ro Column + 2 Column Text [ Half Page ] + Imag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1" name="Text Placeholder 9"/>
          <p:cNvSpPr>
            <a:spLocks noGrp="1"/>
          </p:cNvSpPr>
          <p:nvPr>
            <p:ph type="body" sz="quarter" idx="25"/>
          </p:nvPr>
        </p:nvSpPr>
        <p:spPr>
          <a:xfrm>
            <a:off x="3517200" y="3733799"/>
            <a:ext cx="5965200" cy="2513014"/>
          </a:xfrm>
        </p:spPr>
        <p:txBody>
          <a:bodyPr numCol="2"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26" hasCustomPrompt="1"/>
          </p:nvPr>
        </p:nvSpPr>
        <p:spPr>
          <a:xfrm>
            <a:off x="424799" y="3725999"/>
            <a:ext cx="2872800" cy="25128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3" name="Picture Placeholder 4"/>
          <p:cNvSpPr>
            <a:spLocks noGrp="1"/>
          </p:cNvSpPr>
          <p:nvPr>
            <p:ph type="pic" sz="quarter" idx="27"/>
          </p:nvPr>
        </p:nvSpPr>
        <p:spPr>
          <a:xfrm>
            <a:off x="6606000" y="813599"/>
            <a:ext cx="2872800" cy="2707200"/>
          </a:xfrm>
          <a:pattFill prst="smGrid">
            <a:fgClr>
              <a:schemeClr val="bg1">
                <a:lumMod val="85000"/>
              </a:schemeClr>
            </a:fgClr>
            <a:bgClr>
              <a:prstClr val="white"/>
            </a:bgClr>
          </a:pattFill>
        </p:spPr>
        <p:txBody>
          <a:bodyPr/>
          <a:lstStyle/>
          <a:p>
            <a:endParaRPr lang="en-AU" dirty="0"/>
          </a:p>
        </p:txBody>
      </p:sp>
      <p:sp>
        <p:nvSpPr>
          <p:cNvPr id="14" name="Rectangle 13"/>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424800" y="813600"/>
            <a:ext cx="5965200" cy="2707200"/>
          </a:xfrm>
        </p:spPr>
        <p:txBody>
          <a:bodyPr wrap="square" anchor="b" anchorCtr="0"/>
          <a:lstStyle/>
          <a:p>
            <a:r>
              <a:rPr lang="en-US"/>
              <a:t>Click to edit Master title style</a:t>
            </a:r>
            <a:endParaRPr lang="en-AU"/>
          </a:p>
        </p:txBody>
      </p:sp>
      <p:sp>
        <p:nvSpPr>
          <p:cNvPr id="15"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135638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 Half Page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2"/>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Text Placeholder 9"/>
          <p:cNvSpPr>
            <a:spLocks noGrp="1"/>
          </p:cNvSpPr>
          <p:nvPr>
            <p:ph type="body" sz="quarter" idx="25"/>
          </p:nvPr>
        </p:nvSpPr>
        <p:spPr>
          <a:xfrm>
            <a:off x="6606000" y="3733799"/>
            <a:ext cx="2872800" cy="2513014"/>
          </a:xfrm>
        </p:spPr>
        <p:txBody>
          <a:bodyPr numCol="1"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Placeholder 2"/>
          <p:cNvSpPr>
            <a:spLocks noGrp="1"/>
          </p:cNvSpPr>
          <p:nvPr>
            <p:ph type="body" sz="quarter" idx="27"/>
          </p:nvPr>
        </p:nvSpPr>
        <p:spPr>
          <a:xfrm>
            <a:off x="3517200" y="4837113"/>
            <a:ext cx="2871787" cy="14097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ext Placeholder 4"/>
          <p:cNvSpPr>
            <a:spLocks noGrp="1"/>
          </p:cNvSpPr>
          <p:nvPr>
            <p:ph type="body" sz="quarter" idx="28" hasCustomPrompt="1"/>
          </p:nvPr>
        </p:nvSpPr>
        <p:spPr>
          <a:xfrm>
            <a:off x="3517200" y="3725999"/>
            <a:ext cx="2872800" cy="900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9" name="Picture Placeholder 3"/>
          <p:cNvSpPr>
            <a:spLocks noGrp="1"/>
          </p:cNvSpPr>
          <p:nvPr>
            <p:ph type="pic" sz="quarter" idx="20"/>
          </p:nvPr>
        </p:nvSpPr>
        <p:spPr>
          <a:xfrm>
            <a:off x="417600" y="1838325"/>
            <a:ext cx="2872800" cy="4406400"/>
          </a:xfrm>
          <a:pattFill prst="smGrid">
            <a:fgClr>
              <a:schemeClr val="bg1">
                <a:lumMod val="85000"/>
              </a:schemeClr>
            </a:fgClr>
            <a:bgClr>
              <a:schemeClr val="bg1"/>
            </a:bgClr>
          </a:pattFill>
        </p:spPr>
        <p:txBody>
          <a:bodyPr/>
          <a:lstStyle/>
          <a:p>
            <a:endParaRPr lang="en-AU"/>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3517200" y="813600"/>
            <a:ext cx="5983200" cy="2707200"/>
          </a:xfrm>
        </p:spPr>
        <p:txBody>
          <a:bodyPr wrap="square" anchor="b" anchorCtr="0"/>
          <a:lstStyle/>
          <a:p>
            <a:r>
              <a:rPr lang="en-US"/>
              <a:t>Click to edit Master title style</a:t>
            </a:r>
            <a:endParaRPr lang="en-AU"/>
          </a:p>
        </p:txBody>
      </p:sp>
      <p:sp>
        <p:nvSpPr>
          <p:cNvPr id="12"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81412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 Half Page ] + Quote Top R">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0" name="Picture Placeholder 3"/>
          <p:cNvSpPr>
            <a:spLocks noGrp="1"/>
          </p:cNvSpPr>
          <p:nvPr>
            <p:ph type="pic" sz="quarter" idx="24"/>
          </p:nvPr>
        </p:nvSpPr>
        <p:spPr>
          <a:xfrm>
            <a:off x="424800" y="813600"/>
            <a:ext cx="2872800" cy="5421600"/>
          </a:xfrm>
          <a:pattFill prst="smGrid">
            <a:fgClr>
              <a:schemeClr val="bg1">
                <a:lumMod val="85000"/>
              </a:schemeClr>
            </a:fgClr>
            <a:bgClr>
              <a:schemeClr val="bg1"/>
            </a:bgClr>
          </a:pattFill>
        </p:spPr>
        <p:txBody>
          <a:bodyPr/>
          <a:lstStyle/>
          <a:p>
            <a:endParaRPr lang="en-AU"/>
          </a:p>
        </p:txBody>
      </p:sp>
      <p:sp>
        <p:nvSpPr>
          <p:cNvPr id="12" name="Text Placeholder 9"/>
          <p:cNvSpPr>
            <a:spLocks noGrp="1"/>
          </p:cNvSpPr>
          <p:nvPr>
            <p:ph type="body" sz="quarter" idx="25"/>
          </p:nvPr>
        </p:nvSpPr>
        <p:spPr>
          <a:xfrm>
            <a:off x="6606000" y="3733799"/>
            <a:ext cx="2872800" cy="2513014"/>
          </a:xfrm>
        </p:spPr>
        <p:txBody>
          <a:bodyPr numCol="1" spcCol="360000"/>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2"/>
          <p:cNvSpPr>
            <a:spLocks noGrp="1"/>
          </p:cNvSpPr>
          <p:nvPr>
            <p:ph type="body" sz="quarter" idx="27"/>
          </p:nvPr>
        </p:nvSpPr>
        <p:spPr>
          <a:xfrm>
            <a:off x="3517200" y="4837113"/>
            <a:ext cx="2871787" cy="14097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Text Placeholder 4"/>
          <p:cNvSpPr>
            <a:spLocks noGrp="1"/>
          </p:cNvSpPr>
          <p:nvPr>
            <p:ph type="body" sz="quarter" idx="28" hasCustomPrompt="1"/>
          </p:nvPr>
        </p:nvSpPr>
        <p:spPr>
          <a:xfrm>
            <a:off x="3517200" y="3725999"/>
            <a:ext cx="2872800" cy="900000"/>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1" name="Rectangle 10"/>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a:xfrm>
            <a:off x="3517200" y="813600"/>
            <a:ext cx="2872800" cy="2707200"/>
          </a:xfrm>
        </p:spPr>
        <p:txBody>
          <a:bodyPr wrap="square" anchor="b" anchorCtr="0"/>
          <a:lstStyle/>
          <a:p>
            <a:r>
              <a:rPr lang="en-US"/>
              <a:t>Click to edit Master title style</a:t>
            </a:r>
            <a:endParaRPr lang="en-AU"/>
          </a:p>
        </p:txBody>
      </p:sp>
      <p:sp>
        <p:nvSpPr>
          <p:cNvPr id="15"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42224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mbstones + Images [ 9 Deals ]">
    <p:spTree>
      <p:nvGrpSpPr>
        <p:cNvPr id="1" name=""/>
        <p:cNvGrpSpPr/>
        <p:nvPr/>
      </p:nvGrpSpPr>
      <p:grpSpPr>
        <a:xfrm>
          <a:off x="0" y="0"/>
          <a:ext cx="0" cy="0"/>
          <a:chOff x="0" y="0"/>
          <a:chExt cx="0" cy="0"/>
        </a:xfrm>
      </p:grpSpPr>
      <p:sp>
        <p:nvSpPr>
          <p:cNvPr id="3" name="Text Placeholder 2"/>
          <p:cNvSpPr>
            <a:spLocks noGrp="1"/>
          </p:cNvSpPr>
          <p:nvPr>
            <p:ph type="body" sz="quarter" idx="35"/>
          </p:nvPr>
        </p:nvSpPr>
        <p:spPr>
          <a:xfrm>
            <a:off x="424800" y="18396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buClr>
                <a:schemeClr val="tx1">
                  <a:lumMod val="60000"/>
                  <a:lumOff val="40000"/>
                </a:schemeClr>
              </a:buClr>
              <a:defRPr>
                <a:solidFill>
                  <a:srgbClr val="58595B"/>
                </a:solidFill>
              </a:defRPr>
            </a:lvl2pPr>
            <a:lvl3pPr>
              <a:buClr>
                <a:schemeClr val="tx1">
                  <a:lumMod val="60000"/>
                  <a:lumOff val="40000"/>
                </a:schemeClr>
              </a:buClr>
              <a:defRPr>
                <a:solidFill>
                  <a:srgbClr val="58595B"/>
                </a:solidFill>
              </a:defRPr>
            </a:lvl3pPr>
            <a:lvl4pPr>
              <a:buClr>
                <a:schemeClr val="tx1">
                  <a:lumMod val="60000"/>
                  <a:lumOff val="40000"/>
                </a:schemeClr>
              </a:buClr>
              <a:defRPr>
                <a:solidFill>
                  <a:srgbClr val="58595B"/>
                </a:solidFill>
              </a:defRPr>
            </a:lvl4pPr>
            <a:lvl5pPr>
              <a:buClr>
                <a:schemeClr val="tx1">
                  <a:lumMod val="60000"/>
                  <a:lumOff val="40000"/>
                </a:schemeClr>
              </a:buCl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Picture Placeholder 3"/>
          <p:cNvSpPr>
            <a:spLocks noGrp="1"/>
          </p:cNvSpPr>
          <p:nvPr>
            <p:ph type="pic" sz="quarter" idx="44"/>
          </p:nvPr>
        </p:nvSpPr>
        <p:spPr>
          <a:xfrm>
            <a:off x="1920934" y="1839600"/>
            <a:ext cx="1368000" cy="136800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26" name="Text Placeholder 2"/>
          <p:cNvSpPr>
            <a:spLocks noGrp="1"/>
          </p:cNvSpPr>
          <p:nvPr>
            <p:ph type="body" sz="quarter" idx="45"/>
          </p:nvPr>
        </p:nvSpPr>
        <p:spPr>
          <a:xfrm>
            <a:off x="424800" y="33624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lang="en-US" sz="900" b="0" kern="1200" cap="none" spc="0" baseline="0" dirty="0" smtClean="0">
                <a:solidFill>
                  <a:srgbClr val="58595B"/>
                </a:solidFill>
                <a:latin typeface="Arial"/>
                <a:ea typeface="+mn-ea"/>
                <a:cs typeface="Arial" pitchFamily="34" charset="0"/>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9" name="Picture Placeholder 3"/>
          <p:cNvSpPr>
            <a:spLocks noGrp="1"/>
          </p:cNvSpPr>
          <p:nvPr>
            <p:ph type="pic" sz="quarter" idx="46"/>
          </p:nvPr>
        </p:nvSpPr>
        <p:spPr>
          <a:xfrm>
            <a:off x="1916171" y="3362400"/>
            <a:ext cx="1368000" cy="136800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30" name="Text Placeholder 2"/>
          <p:cNvSpPr>
            <a:spLocks noGrp="1"/>
          </p:cNvSpPr>
          <p:nvPr>
            <p:ph type="body" sz="quarter" idx="47"/>
          </p:nvPr>
        </p:nvSpPr>
        <p:spPr>
          <a:xfrm>
            <a:off x="424800" y="4881755"/>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2" name="Picture Placeholder 3"/>
          <p:cNvSpPr>
            <a:spLocks noGrp="1"/>
          </p:cNvSpPr>
          <p:nvPr>
            <p:ph type="pic" sz="quarter" idx="48"/>
          </p:nvPr>
        </p:nvSpPr>
        <p:spPr>
          <a:xfrm>
            <a:off x="1916171" y="4881755"/>
            <a:ext cx="1368000" cy="136800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33" name="Text Placeholder 2"/>
          <p:cNvSpPr>
            <a:spLocks noGrp="1"/>
          </p:cNvSpPr>
          <p:nvPr>
            <p:ph type="body" sz="quarter" idx="49"/>
          </p:nvPr>
        </p:nvSpPr>
        <p:spPr>
          <a:xfrm>
            <a:off x="3517200" y="18396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4" name="Picture Placeholder 3"/>
          <p:cNvSpPr>
            <a:spLocks noGrp="1"/>
          </p:cNvSpPr>
          <p:nvPr>
            <p:ph type="pic" sz="quarter" idx="50"/>
          </p:nvPr>
        </p:nvSpPr>
        <p:spPr>
          <a:xfrm>
            <a:off x="5034062" y="1839600"/>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35" name="Text Placeholder 2"/>
          <p:cNvSpPr>
            <a:spLocks noGrp="1"/>
          </p:cNvSpPr>
          <p:nvPr>
            <p:ph type="body" sz="quarter" idx="51"/>
          </p:nvPr>
        </p:nvSpPr>
        <p:spPr>
          <a:xfrm>
            <a:off x="3517200" y="33624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6" name="Picture Placeholder 3"/>
          <p:cNvSpPr>
            <a:spLocks noGrp="1"/>
          </p:cNvSpPr>
          <p:nvPr>
            <p:ph type="pic" sz="quarter" idx="52"/>
          </p:nvPr>
        </p:nvSpPr>
        <p:spPr>
          <a:xfrm>
            <a:off x="5034062" y="3362400"/>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37" name="Text Placeholder 2"/>
          <p:cNvSpPr>
            <a:spLocks noGrp="1"/>
          </p:cNvSpPr>
          <p:nvPr>
            <p:ph type="body" sz="quarter" idx="53"/>
          </p:nvPr>
        </p:nvSpPr>
        <p:spPr>
          <a:xfrm>
            <a:off x="3517200" y="4881755"/>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Picture Placeholder 3"/>
          <p:cNvSpPr>
            <a:spLocks noGrp="1"/>
          </p:cNvSpPr>
          <p:nvPr>
            <p:ph type="pic" sz="quarter" idx="54"/>
          </p:nvPr>
        </p:nvSpPr>
        <p:spPr>
          <a:xfrm>
            <a:off x="5034062" y="4881755"/>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39" name="Text Placeholder 2"/>
          <p:cNvSpPr>
            <a:spLocks noGrp="1"/>
          </p:cNvSpPr>
          <p:nvPr>
            <p:ph type="body" sz="quarter" idx="55"/>
          </p:nvPr>
        </p:nvSpPr>
        <p:spPr>
          <a:xfrm>
            <a:off x="6606000" y="18396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Picture Placeholder 3"/>
          <p:cNvSpPr>
            <a:spLocks noGrp="1"/>
          </p:cNvSpPr>
          <p:nvPr>
            <p:ph type="pic" sz="quarter" idx="56"/>
          </p:nvPr>
        </p:nvSpPr>
        <p:spPr>
          <a:xfrm>
            <a:off x="8121068" y="1839600"/>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41" name="Text Placeholder 2"/>
          <p:cNvSpPr>
            <a:spLocks noGrp="1"/>
          </p:cNvSpPr>
          <p:nvPr>
            <p:ph type="body" sz="quarter" idx="57"/>
          </p:nvPr>
        </p:nvSpPr>
        <p:spPr>
          <a:xfrm>
            <a:off x="6606000" y="3362400"/>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Picture Placeholder 3"/>
          <p:cNvSpPr>
            <a:spLocks noGrp="1"/>
          </p:cNvSpPr>
          <p:nvPr>
            <p:ph type="pic" sz="quarter" idx="58"/>
          </p:nvPr>
        </p:nvSpPr>
        <p:spPr>
          <a:xfrm>
            <a:off x="8121068" y="3362400"/>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43" name="Text Placeholder 2"/>
          <p:cNvSpPr>
            <a:spLocks noGrp="1"/>
          </p:cNvSpPr>
          <p:nvPr>
            <p:ph type="body" sz="quarter" idx="59"/>
          </p:nvPr>
        </p:nvSpPr>
        <p:spPr>
          <a:xfrm>
            <a:off x="6606000" y="4881755"/>
            <a:ext cx="1368000" cy="1368000"/>
          </a:xfrm>
          <a:solidFill>
            <a:schemeClr val="bg1">
              <a:lumMod val="85000"/>
            </a:schemeClr>
          </a:solidFill>
        </p:spPr>
        <p:txBody>
          <a:bodyPr lIns="144000" tIns="108000" rIns="144000" bIns="108000" anchor="ctr" anchorCtr="0">
            <a:noAutofit/>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Picture Placeholder 3"/>
          <p:cNvSpPr>
            <a:spLocks noGrp="1"/>
          </p:cNvSpPr>
          <p:nvPr>
            <p:ph type="pic" sz="quarter" idx="60"/>
          </p:nvPr>
        </p:nvSpPr>
        <p:spPr>
          <a:xfrm>
            <a:off x="8121068" y="4881755"/>
            <a:ext cx="1368000" cy="136800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2" name="Slide Number Placeholder 1" descr="Lock Shape"/>
          <p:cNvSpPr>
            <a:spLocks noGrp="1"/>
          </p:cNvSpPr>
          <p:nvPr>
            <p:ph type="sldNum" sz="quarter" idx="6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24" name="Rectangle 23"/>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5" name="Title 4"/>
          <p:cNvSpPr>
            <a:spLocks noGrp="1"/>
          </p:cNvSpPr>
          <p:nvPr>
            <p:ph type="title"/>
          </p:nvPr>
        </p:nvSpPr>
        <p:spPr/>
        <p:txBody>
          <a:bodyPr/>
          <a:lstStyle/>
          <a:p>
            <a:r>
              <a:rPr lang="en-US"/>
              <a:t>Click to edit Master title style</a:t>
            </a:r>
            <a:endParaRPr lang="en-AU"/>
          </a:p>
        </p:txBody>
      </p:sp>
      <p:sp>
        <p:nvSpPr>
          <p:cNvPr id="25" name="Text Placeholder 8"/>
          <p:cNvSpPr>
            <a:spLocks noGrp="1"/>
          </p:cNvSpPr>
          <p:nvPr>
            <p:ph type="body" sz="quarter" idx="62"/>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8743517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 Tombstones [ 9 Deals ]">
    <p:spTree>
      <p:nvGrpSpPr>
        <p:cNvPr id="1" name=""/>
        <p:cNvGrpSpPr/>
        <p:nvPr/>
      </p:nvGrpSpPr>
      <p:grpSpPr>
        <a:xfrm>
          <a:off x="0" y="0"/>
          <a:ext cx="0" cy="0"/>
          <a:chOff x="0" y="0"/>
          <a:chExt cx="0" cy="0"/>
        </a:xfrm>
      </p:grpSpPr>
      <p:sp>
        <p:nvSpPr>
          <p:cNvPr id="25" name="Text Placeholder 2"/>
          <p:cNvSpPr>
            <a:spLocks noGrp="1"/>
          </p:cNvSpPr>
          <p:nvPr>
            <p:ph type="body" sz="quarter" idx="61"/>
          </p:nvPr>
        </p:nvSpPr>
        <p:spPr>
          <a:xfrm>
            <a:off x="423863" y="3528000"/>
            <a:ext cx="1386000" cy="673200"/>
          </a:xfrm>
          <a:solidFill>
            <a:schemeClr val="bg1">
              <a:lumMod val="85000"/>
            </a:schemeClr>
          </a:solidFill>
        </p:spPr>
        <p:txBody>
          <a:bodyPr lIns="144000" tIns="144000" rIns="144000" bIns="144000" anchor="t" anchorCtr="1">
            <a:noAutofit/>
          </a:bodyPr>
          <a:lstStyle>
            <a:lvl1pPr marL="0" indent="0" algn="l"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47" name="Picture Placeholder 3"/>
          <p:cNvSpPr>
            <a:spLocks noGrp="1" noChangeAspect="1"/>
          </p:cNvSpPr>
          <p:nvPr>
            <p:ph type="pic" sz="quarter" idx="62"/>
          </p:nvPr>
        </p:nvSpPr>
        <p:spPr>
          <a:xfrm>
            <a:off x="1954213" y="3528000"/>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48" name="Text Placeholder 2"/>
          <p:cNvSpPr>
            <a:spLocks noGrp="1"/>
          </p:cNvSpPr>
          <p:nvPr>
            <p:ph type="body" sz="quarter" idx="63"/>
          </p:nvPr>
        </p:nvSpPr>
        <p:spPr>
          <a:xfrm>
            <a:off x="1954213" y="4206016"/>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baseline="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49" name="Picture Placeholder 3"/>
          <p:cNvSpPr>
            <a:spLocks noGrp="1" noChangeAspect="1"/>
          </p:cNvSpPr>
          <p:nvPr>
            <p:ph type="pic" sz="quarter" idx="64"/>
          </p:nvPr>
        </p:nvSpPr>
        <p:spPr>
          <a:xfrm>
            <a:off x="3521541" y="2159554"/>
            <a:ext cx="1386000" cy="68119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50" name="Text Placeholder 2"/>
          <p:cNvSpPr>
            <a:spLocks noGrp="1"/>
          </p:cNvSpPr>
          <p:nvPr>
            <p:ph type="body" sz="quarter" idx="65"/>
          </p:nvPr>
        </p:nvSpPr>
        <p:spPr>
          <a:xfrm>
            <a:off x="3521541" y="2840400"/>
            <a:ext cx="1386000" cy="673200"/>
          </a:xfrm>
          <a:solidFill>
            <a:schemeClr val="bg1">
              <a:lumMod val="85000"/>
            </a:schemeClr>
          </a:solidFill>
        </p:spPr>
        <p:txBody>
          <a:bodyPr lIns="144000" tIns="144000" rIns="144000" bIns="144000" anchor="t" anchorCtr="1">
            <a:noAutofit/>
          </a:bodyPr>
          <a:lstStyle>
            <a:lvl1pPr algn="ctr">
              <a:spcAft>
                <a:spcPts val="600"/>
              </a:spcAft>
              <a:defRPr b="0">
                <a:solidFill>
                  <a:srgbClr val="58595B"/>
                </a:solidFill>
              </a:defRPr>
            </a:lvl1pPr>
          </a:lstStyle>
          <a:p>
            <a:pPr lvl="0"/>
            <a:endParaRPr lang="en-US" dirty="0"/>
          </a:p>
        </p:txBody>
      </p:sp>
      <p:sp>
        <p:nvSpPr>
          <p:cNvPr id="51" name="Picture Placeholder 3"/>
          <p:cNvSpPr>
            <a:spLocks noGrp="1" noChangeAspect="1"/>
          </p:cNvSpPr>
          <p:nvPr>
            <p:ph type="pic" sz="quarter" idx="66"/>
          </p:nvPr>
        </p:nvSpPr>
        <p:spPr>
          <a:xfrm>
            <a:off x="5047200" y="2840401"/>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52" name="Text Placeholder 2"/>
          <p:cNvSpPr>
            <a:spLocks noGrp="1"/>
          </p:cNvSpPr>
          <p:nvPr>
            <p:ph type="body" sz="quarter" idx="67"/>
          </p:nvPr>
        </p:nvSpPr>
        <p:spPr>
          <a:xfrm>
            <a:off x="5047200" y="3528000"/>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53" name="Picture Placeholder 3"/>
          <p:cNvSpPr>
            <a:spLocks noGrp="1" noChangeAspect="1"/>
          </p:cNvSpPr>
          <p:nvPr>
            <p:ph type="pic" sz="quarter" idx="68"/>
          </p:nvPr>
        </p:nvSpPr>
        <p:spPr>
          <a:xfrm>
            <a:off x="6585018" y="2840401"/>
            <a:ext cx="1386000" cy="68119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54" name="Text Placeholder 2"/>
          <p:cNvSpPr>
            <a:spLocks noGrp="1"/>
          </p:cNvSpPr>
          <p:nvPr>
            <p:ph type="body" sz="quarter" idx="69"/>
          </p:nvPr>
        </p:nvSpPr>
        <p:spPr>
          <a:xfrm>
            <a:off x="6585018" y="3528000"/>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55" name="Picture Placeholder 3"/>
          <p:cNvSpPr>
            <a:spLocks noGrp="1" noChangeAspect="1"/>
          </p:cNvSpPr>
          <p:nvPr>
            <p:ph type="pic" sz="quarter" idx="70"/>
          </p:nvPr>
        </p:nvSpPr>
        <p:spPr>
          <a:xfrm>
            <a:off x="8115368" y="2160007"/>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56" name="Text Placeholder 2"/>
          <p:cNvSpPr>
            <a:spLocks noGrp="1"/>
          </p:cNvSpPr>
          <p:nvPr>
            <p:ph type="body" sz="quarter" idx="71"/>
          </p:nvPr>
        </p:nvSpPr>
        <p:spPr>
          <a:xfrm>
            <a:off x="8115368" y="2840400"/>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58" name="Picture Placeholder 3"/>
          <p:cNvSpPr>
            <a:spLocks noGrp="1" noChangeAspect="1"/>
          </p:cNvSpPr>
          <p:nvPr>
            <p:ph type="pic" sz="quarter" idx="72"/>
          </p:nvPr>
        </p:nvSpPr>
        <p:spPr>
          <a:xfrm>
            <a:off x="5048291" y="4399200"/>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59" name="Text Placeholder 2"/>
          <p:cNvSpPr>
            <a:spLocks noGrp="1"/>
          </p:cNvSpPr>
          <p:nvPr>
            <p:ph type="body" sz="quarter" idx="73"/>
          </p:nvPr>
        </p:nvSpPr>
        <p:spPr>
          <a:xfrm>
            <a:off x="5048291" y="5077502"/>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60" name="Picture Placeholder 3"/>
          <p:cNvSpPr>
            <a:spLocks noGrp="1" noChangeAspect="1"/>
          </p:cNvSpPr>
          <p:nvPr>
            <p:ph type="pic" sz="quarter" idx="74"/>
          </p:nvPr>
        </p:nvSpPr>
        <p:spPr>
          <a:xfrm>
            <a:off x="6594543" y="4399200"/>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61" name="Text Placeholder 2"/>
          <p:cNvSpPr>
            <a:spLocks noGrp="1"/>
          </p:cNvSpPr>
          <p:nvPr>
            <p:ph type="body" sz="quarter" idx="75"/>
          </p:nvPr>
        </p:nvSpPr>
        <p:spPr>
          <a:xfrm>
            <a:off x="6594543" y="5077502"/>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63" name="Text Placeholder 2"/>
          <p:cNvSpPr>
            <a:spLocks noGrp="1"/>
          </p:cNvSpPr>
          <p:nvPr>
            <p:ph type="body" sz="quarter" idx="77"/>
          </p:nvPr>
        </p:nvSpPr>
        <p:spPr>
          <a:xfrm>
            <a:off x="423863" y="5077502"/>
            <a:ext cx="1386000" cy="673200"/>
          </a:xfrm>
          <a:solidFill>
            <a:schemeClr val="bg1">
              <a:lumMod val="85000"/>
            </a:schemeClr>
          </a:solidFill>
        </p:spPr>
        <p:txBody>
          <a:bodyPr lIns="144000" tIns="144000" rIns="144000" bIns="144000" anchor="t" anchorCtr="1">
            <a:noAutofit/>
          </a:bodyPr>
          <a:lstStyle>
            <a:lvl1pPr marL="0" indent="0" algn="ctr" defTabSz="180000">
              <a:lnSpc>
                <a:spcPct val="100000"/>
              </a:lnSpc>
              <a:spcBef>
                <a:spcPts val="0"/>
              </a:spcBef>
              <a:spcAft>
                <a:spcPts val="60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endParaRPr lang="en-US" dirty="0"/>
          </a:p>
        </p:txBody>
      </p:sp>
      <p:sp>
        <p:nvSpPr>
          <p:cNvPr id="24" name="Picture Placeholder 3"/>
          <p:cNvSpPr>
            <a:spLocks noGrp="1" noChangeAspect="1"/>
          </p:cNvSpPr>
          <p:nvPr>
            <p:ph type="pic" sz="quarter" idx="78"/>
          </p:nvPr>
        </p:nvSpPr>
        <p:spPr>
          <a:xfrm>
            <a:off x="423863" y="2840401"/>
            <a:ext cx="1386000" cy="681190"/>
          </a:xfrm>
          <a:pattFill prst="smGrid">
            <a:fgClr>
              <a:schemeClr val="bg1">
                <a:lumMod val="85000"/>
              </a:schemeClr>
            </a:fgClr>
            <a:bgClr>
              <a:schemeClr val="bg1"/>
            </a:bgClr>
          </a:pattFill>
        </p:spPr>
        <p:txBody>
          <a:bodyPr anchor="ctr" anchorCtr="0"/>
          <a:lstStyle>
            <a:lvl1pPr algn="ctr">
              <a:defRPr/>
            </a:lvl1pPr>
          </a:lstStyle>
          <a:p>
            <a:endParaRPr lang="en-AU" dirty="0"/>
          </a:p>
        </p:txBody>
      </p:sp>
      <p:sp>
        <p:nvSpPr>
          <p:cNvPr id="29" name="Picture Placeholder 3"/>
          <p:cNvSpPr>
            <a:spLocks noGrp="1" noChangeAspect="1"/>
          </p:cNvSpPr>
          <p:nvPr>
            <p:ph type="pic" sz="quarter" idx="80"/>
          </p:nvPr>
        </p:nvSpPr>
        <p:spPr>
          <a:xfrm>
            <a:off x="423863" y="4399200"/>
            <a:ext cx="1386000" cy="681190"/>
          </a:xfrm>
          <a:pattFill prst="smGrid">
            <a:fgClr>
              <a:schemeClr val="bg1">
                <a:lumMod val="85000"/>
              </a:schemeClr>
            </a:fgClr>
            <a:bgClr>
              <a:schemeClr val="bg1"/>
            </a:bgClr>
          </a:pattFill>
        </p:spPr>
        <p:txBody>
          <a:bodyPr anchor="ctr" anchorCtr="0"/>
          <a:lstStyle>
            <a:lvl1pPr algn="ctr">
              <a:defRPr/>
            </a:lvl1pPr>
          </a:lstStyle>
          <a:p>
            <a:endParaRPr lang="en-AU"/>
          </a:p>
        </p:txBody>
      </p:sp>
      <p:sp>
        <p:nvSpPr>
          <p:cNvPr id="2" name="Slide Number Placeholder 1" descr="Lock Shape"/>
          <p:cNvSpPr>
            <a:spLocks noGrp="1"/>
          </p:cNvSpPr>
          <p:nvPr>
            <p:ph type="sldNum" sz="quarter" idx="8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28" name="Rectangle 2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27"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3837234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Column Chart L + Intro + 1 Column Text">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839913"/>
            <a:ext cx="2871787" cy="4406669"/>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2" name="Text Placeholder 4"/>
          <p:cNvSpPr>
            <a:spLocks noGrp="1"/>
          </p:cNvSpPr>
          <p:nvPr>
            <p:ph type="body" sz="quarter" idx="25" hasCustomPrompt="1"/>
          </p:nvPr>
        </p:nvSpPr>
        <p:spPr>
          <a:xfrm>
            <a:off x="3517200" y="1839910"/>
            <a:ext cx="2872800" cy="1777934"/>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9" name="Rectangle 8"/>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722008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olumn Ta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4800" y="1839600"/>
            <a:ext cx="4406400" cy="4406400"/>
          </a:xfrm>
        </p:spPr>
        <p:txBody>
          <a:bodyPr numCol="2" spcCol="360000"/>
          <a:lstStyle>
            <a:lvl1pPr>
              <a:defRPr lang="en-US" sz="900" kern="1200" baseline="0" dirty="0" smtClean="0">
                <a:solidFill>
                  <a:srgbClr val="000000"/>
                </a:solidFill>
                <a:latin typeface="Arial" pitchFamily="34" charset="0"/>
                <a:ea typeface="+mn-ea"/>
                <a:cs typeface="Arial" pitchFamily="34" charset="0"/>
              </a:defRPr>
            </a:lvl1pPr>
            <a:lvl2pPr marL="180975" indent="-180975">
              <a:defRPr lang="en-US" sz="900" kern="1200" baseline="0" dirty="0" smtClean="0">
                <a:solidFill>
                  <a:srgbClr val="000000"/>
                </a:solidFill>
                <a:latin typeface="Arial" pitchFamily="34" charset="0"/>
                <a:ea typeface="+mn-ea"/>
                <a:cs typeface="Arial" pitchFamily="34" charset="0"/>
              </a:defRPr>
            </a:lvl2pPr>
            <a:lvl3pPr marL="360000" indent="-180000">
              <a:defRPr lang="en-US" sz="900" kern="1200" baseline="0" dirty="0" smtClean="0">
                <a:solidFill>
                  <a:srgbClr val="000000"/>
                </a:solidFill>
                <a:latin typeface="Arial" pitchFamily="34" charset="0"/>
                <a:ea typeface="+mn-ea"/>
                <a:cs typeface="Arial" pitchFamily="34" charset="0"/>
              </a:defRPr>
            </a:lvl3pPr>
            <a:lvl4pPr marL="540000" indent="-180000">
              <a:defRPr lang="en-US" sz="900" kern="1200" baseline="0" dirty="0" smtClean="0">
                <a:solidFill>
                  <a:srgbClr val="000000"/>
                </a:solidFill>
                <a:latin typeface="Arial" pitchFamily="34" charset="0"/>
                <a:ea typeface="+mn-ea"/>
                <a:cs typeface="Arial" pitchFamily="34" charset="0"/>
              </a:defRPr>
            </a:lvl4pPr>
            <a:lvl5pPr marL="720000" indent="-180000">
              <a:defRPr lang="en-AU" sz="900" kern="1200" baseline="0" dirty="0">
                <a:solidFill>
                  <a:srgbClr val="000000"/>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marL="0" lvl="0" indent="0" algn="l" defTabSz="914400" rtl="0" eaLnBrk="1" latinLnBrk="0" hangingPunct="1">
              <a:spcBef>
                <a:spcPts val="0"/>
              </a:spcBef>
              <a:spcAft>
                <a:spcPts val="600"/>
              </a:spcAft>
              <a:buFont typeface="Arial" pitchFamily="34" charset="0"/>
              <a:buNone/>
            </a:pPr>
            <a:endParaRPr lang="en-AU" dirty="0"/>
          </a:p>
        </p:txBody>
      </p:sp>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Content Placeholder 2"/>
          <p:cNvSpPr>
            <a:spLocks noGrp="1"/>
          </p:cNvSpPr>
          <p:nvPr>
            <p:ph sz="half" idx="23"/>
          </p:nvPr>
        </p:nvSpPr>
        <p:spPr>
          <a:xfrm>
            <a:off x="5090400" y="1839600"/>
            <a:ext cx="4406400" cy="4406400"/>
          </a:xfrm>
        </p:spPr>
        <p:txBody>
          <a:bodyPr numCol="2" spcCol="360000"/>
          <a:lstStyle>
            <a:lvl1pPr>
              <a:defRPr lang="en-US" sz="900" kern="1200" baseline="0" dirty="0" smtClean="0">
                <a:solidFill>
                  <a:srgbClr val="000000"/>
                </a:solidFill>
                <a:latin typeface="Arial" pitchFamily="34" charset="0"/>
                <a:ea typeface="+mn-ea"/>
                <a:cs typeface="Arial" pitchFamily="34" charset="0"/>
              </a:defRPr>
            </a:lvl1pPr>
            <a:lvl2pPr marL="180975" indent="-180975">
              <a:defRPr lang="en-US" sz="900" kern="1200" baseline="0" dirty="0" smtClean="0">
                <a:solidFill>
                  <a:srgbClr val="000000"/>
                </a:solidFill>
                <a:latin typeface="Arial" pitchFamily="34" charset="0"/>
                <a:ea typeface="+mn-ea"/>
                <a:cs typeface="Arial" pitchFamily="34" charset="0"/>
              </a:defRPr>
            </a:lvl2pPr>
            <a:lvl3pPr marL="360000" indent="-180000">
              <a:defRPr lang="en-US" sz="900" kern="1200" baseline="0" dirty="0" smtClean="0">
                <a:solidFill>
                  <a:srgbClr val="000000"/>
                </a:solidFill>
                <a:latin typeface="Arial" pitchFamily="34" charset="0"/>
                <a:ea typeface="+mn-ea"/>
                <a:cs typeface="Arial" pitchFamily="34" charset="0"/>
              </a:defRPr>
            </a:lvl3pPr>
            <a:lvl4pPr marL="540000" indent="-180000">
              <a:defRPr lang="en-US" sz="900" kern="1200" baseline="0" dirty="0" smtClean="0">
                <a:solidFill>
                  <a:srgbClr val="000000"/>
                </a:solidFill>
                <a:latin typeface="Arial" pitchFamily="34" charset="0"/>
                <a:ea typeface="+mn-ea"/>
                <a:cs typeface="Arial" pitchFamily="34" charset="0"/>
              </a:defRPr>
            </a:lvl4pPr>
            <a:lvl5pPr marL="720000" indent="-180000">
              <a:defRPr lang="en-AU" sz="900" kern="1200" baseline="0" dirty="0">
                <a:solidFill>
                  <a:srgbClr val="000000"/>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marL="0" lvl="0" indent="0" algn="l" defTabSz="914400" rtl="0" eaLnBrk="1" latinLnBrk="0" hangingPunct="1">
              <a:spcBef>
                <a:spcPts val="0"/>
              </a:spcBef>
              <a:spcAft>
                <a:spcPts val="600"/>
              </a:spcAft>
              <a:buFont typeface="Arial" pitchFamily="34" charset="0"/>
              <a:buNone/>
            </a:pPr>
            <a:endParaRPr lang="en-AU" dirty="0"/>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4" name="Title 3"/>
          <p:cNvSpPr>
            <a:spLocks noGrp="1"/>
          </p:cNvSpPr>
          <p:nvPr>
            <p:ph type="title"/>
          </p:nvPr>
        </p:nvSpPr>
        <p:spPr/>
        <p:txBody>
          <a:bodyPr/>
          <a:lstStyle/>
          <a:p>
            <a:r>
              <a:rPr lang="en-US"/>
              <a:t>Click to edit Master title style</a:t>
            </a:r>
            <a:endParaRPr lang="en-AU"/>
          </a:p>
        </p:txBody>
      </p:sp>
      <p:sp>
        <p:nvSpPr>
          <p:cNvPr id="10"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648087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V [ 1 Person ] + Quote L">
    <p:spTree>
      <p:nvGrpSpPr>
        <p:cNvPr id="1" name=""/>
        <p:cNvGrpSpPr/>
        <p:nvPr/>
      </p:nvGrpSpPr>
      <p:grpSpPr>
        <a:xfrm>
          <a:off x="0" y="0"/>
          <a:ext cx="0" cy="0"/>
          <a:chOff x="0" y="0"/>
          <a:chExt cx="0" cy="0"/>
        </a:xfrm>
      </p:grpSpPr>
      <p:sp>
        <p:nvSpPr>
          <p:cNvPr id="5" name="Contact Details"/>
          <p:cNvSpPr>
            <a:spLocks noGrp="1"/>
          </p:cNvSpPr>
          <p:nvPr>
            <p:ph type="pic" sz="quarter" idx="11"/>
          </p:nvPr>
        </p:nvSpPr>
        <p:spPr>
          <a:xfrm>
            <a:off x="424800" y="1839600"/>
            <a:ext cx="792000" cy="792000"/>
          </a:xfrm>
          <a:pattFill prst="smGrid">
            <a:fgClr>
              <a:schemeClr val="bg1">
                <a:lumMod val="85000"/>
              </a:schemeClr>
            </a:fgClr>
            <a:bgClr>
              <a:prstClr val="white"/>
            </a:bgClr>
          </a:pattFill>
          <a:ln>
            <a:solidFill>
              <a:srgbClr val="B4B4B4"/>
            </a:solidFill>
          </a:ln>
        </p:spPr>
        <p:txBody>
          <a:bodyPr/>
          <a:lstStyle>
            <a:lvl1pP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1" name="Contact Details"/>
          <p:cNvSpPr>
            <a:spLocks noGrp="1"/>
          </p:cNvSpPr>
          <p:nvPr>
            <p:ph type="body" sz="quarter" idx="15"/>
          </p:nvPr>
        </p:nvSpPr>
        <p:spPr>
          <a:xfrm>
            <a:off x="1399366" y="1839600"/>
            <a:ext cx="1897200" cy="799200"/>
          </a:xfrm>
        </p:spPr>
        <p:txBody>
          <a:bodyPr/>
          <a:lstStyle>
            <a:lvl1pPr marL="0" indent="0" algn="l" defTabSz="180000">
              <a:lnSpc>
                <a:spcPct val="100000"/>
              </a:lnSpc>
              <a:spcBef>
                <a:spcPts val="0"/>
              </a:spcBef>
              <a:spcAft>
                <a:spcPts val="0"/>
              </a:spcAft>
              <a:defRPr sz="900" b="0" cap="none" spc="0">
                <a:solidFill>
                  <a:srgbClr val="58595B"/>
                </a:solidFill>
                <a:latin typeface="Arial"/>
              </a:defRPr>
            </a:lvl1pPr>
          </a:lstStyle>
          <a:p>
            <a:pPr marL="0" lvl="0" indent="0" algn="l" defTabSz="180000" rtl="0" eaLnBrk="1" latinLnBrk="0" hangingPunct="1">
              <a:lnSpc>
                <a:spcPct val="100000"/>
              </a:lnSpc>
              <a:spcBef>
                <a:spcPts val="0"/>
              </a:spcBef>
              <a:spcAft>
                <a:spcPts val="0"/>
              </a:spcAft>
              <a:buFont typeface="Arial" pitchFamily="34" charset="0"/>
              <a:buNone/>
            </a:pPr>
            <a:r>
              <a:rPr lang="en-US" dirty="0"/>
              <a:t>Click to edit Master text styles</a:t>
            </a:r>
          </a:p>
        </p:txBody>
      </p:sp>
      <p:sp>
        <p:nvSpPr>
          <p:cNvPr id="2" name="Slide Number Placeholder 1" descr="Lock Shape"/>
          <p:cNvSpPr>
            <a:spLocks noGrp="1"/>
          </p:cNvSpPr>
          <p:nvPr>
            <p:ph type="sldNum" sz="quarter" idx="35"/>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2" name="Text Placeholder 9"/>
          <p:cNvSpPr>
            <a:spLocks noGrp="1"/>
          </p:cNvSpPr>
          <p:nvPr>
            <p:ph type="body" sz="quarter" idx="26"/>
          </p:nvPr>
        </p:nvSpPr>
        <p:spPr>
          <a:xfrm>
            <a:off x="3517200" y="1839600"/>
            <a:ext cx="5965200" cy="4406400"/>
          </a:xfrm>
        </p:spPr>
        <p:txBody>
          <a:bodyPr numCol="2" spcCol="36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Rectangle 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3" name="Text Placeholder 8"/>
          <p:cNvSpPr>
            <a:spLocks noGrp="1"/>
          </p:cNvSpPr>
          <p:nvPr>
            <p:ph type="body" sz="quarter" idx="36"/>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94418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 Column + Intro + 2 Column Text 2">
    <p:spTree>
      <p:nvGrpSpPr>
        <p:cNvPr id="1" name=""/>
        <p:cNvGrpSpPr/>
        <p:nvPr/>
      </p:nvGrpSpPr>
      <p:grpSpPr>
        <a:xfrm>
          <a:off x="0" y="0"/>
          <a:ext cx="0" cy="0"/>
          <a:chOff x="0" y="0"/>
          <a:chExt cx="0" cy="0"/>
        </a:xfrm>
      </p:grpSpPr>
      <p:sp>
        <p:nvSpPr>
          <p:cNvPr id="33" name="Text Placeholder 32"/>
          <p:cNvSpPr>
            <a:spLocks noGrp="1"/>
          </p:cNvSpPr>
          <p:nvPr>
            <p:ph type="body" sz="quarter" idx="18"/>
          </p:nvPr>
        </p:nvSpPr>
        <p:spPr>
          <a:xfrm>
            <a:off x="6606000" y="1354139"/>
            <a:ext cx="2871787" cy="4892444"/>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9" name="Picture Placeholder 3"/>
          <p:cNvSpPr>
            <a:spLocks noGrp="1"/>
          </p:cNvSpPr>
          <p:nvPr>
            <p:ph type="pic" sz="quarter" idx="20"/>
          </p:nvPr>
        </p:nvSpPr>
        <p:spPr>
          <a:xfrm>
            <a:off x="423864" y="1352580"/>
            <a:ext cx="2866536" cy="4892145"/>
          </a:xfrm>
          <a:pattFill prst="smGrid">
            <a:fgClr>
              <a:schemeClr val="bg1">
                <a:lumMod val="85000"/>
              </a:schemeClr>
            </a:fgClr>
            <a:bgClr>
              <a:schemeClr val="bg1"/>
            </a:bgClr>
          </a:pattFill>
        </p:spPr>
        <p:txBody>
          <a:bodyPr/>
          <a:lstStyle/>
          <a:p>
            <a:r>
              <a:rPr lang="zh-CN" altLang="en-US"/>
              <a:t>单击图标添加图片</a:t>
            </a:r>
            <a:endParaRPr lang="en-AU"/>
          </a:p>
        </p:txBody>
      </p:sp>
      <p:sp>
        <p:nvSpPr>
          <p:cNvPr id="10" name="Text Placeholder 4"/>
          <p:cNvSpPr>
            <a:spLocks noGrp="1"/>
          </p:cNvSpPr>
          <p:nvPr>
            <p:ph type="body" sz="quarter" idx="25" hasCustomPrompt="1"/>
          </p:nvPr>
        </p:nvSpPr>
        <p:spPr>
          <a:xfrm>
            <a:off x="3517200" y="1354138"/>
            <a:ext cx="2872800" cy="1925772"/>
          </a:xfrm>
        </p:spPr>
        <p:txBody>
          <a:bodyPr vert="horz" lIns="0" tIns="0" rIns="0" bIns="0" rtlCol="0">
            <a:noAutofit/>
          </a:bodyPr>
          <a:lstStyle>
            <a:lvl1pPr>
              <a:defRPr lang="en-US" sz="1600" dirty="0" smtClean="0">
                <a:solidFill>
                  <a:schemeClr val="accent2"/>
                </a:solidFill>
                <a:latin typeface="Arial"/>
              </a:defRPr>
            </a:lvl1pPr>
          </a:lstStyle>
          <a:p>
            <a:pPr marR="0" lvl="0" fontAlgn="auto">
              <a:lnSpc>
                <a:spcPts val="1400"/>
              </a:lnSpc>
              <a:spcBef>
                <a:spcPts val="0"/>
              </a:spcBef>
              <a:spcAft>
                <a:spcPts val="0"/>
              </a:spcAft>
              <a:buClrTx/>
              <a:buSzTx/>
              <a:tabLst/>
            </a:pPr>
            <a:r>
              <a:rPr lang="zh-CN" altLang="en-US" dirty="0"/>
              <a:t>说明文字</a:t>
            </a:r>
            <a:endParaRPr lang="en-US" dirty="0"/>
          </a:p>
        </p:txBody>
      </p:sp>
      <p:sp>
        <p:nvSpPr>
          <p:cNvPr id="11" name="Text Placeholder 32"/>
          <p:cNvSpPr>
            <a:spLocks noGrp="1"/>
          </p:cNvSpPr>
          <p:nvPr>
            <p:ph type="body" sz="quarter" idx="26"/>
          </p:nvPr>
        </p:nvSpPr>
        <p:spPr>
          <a:xfrm>
            <a:off x="3517200" y="3430800"/>
            <a:ext cx="2871787" cy="2800800"/>
          </a:xfrm>
        </p:spPr>
        <p:txBody>
          <a:bodyPr/>
          <a:lstStyle>
            <a:lvl1pPr marL="0" indent="0" algn="l" defTabSz="180000" rtl="0" eaLnBrk="1" latinLnBrk="0" hangingPunct="1">
              <a:lnSpc>
                <a:spcPct val="100000"/>
              </a:lnSpc>
              <a:spcBef>
                <a:spcPts val="0"/>
              </a:spcBef>
              <a:spcAft>
                <a:spcPts val="600"/>
              </a:spcAft>
              <a:buFont typeface="Arial" pitchFamily="34" charset="0"/>
              <a:buNone/>
              <a:defRPr>
                <a:solidFill>
                  <a:srgbClr val="50595B"/>
                </a:solidFill>
              </a:defRPr>
            </a:lvl1pPr>
            <a:lvl2pPr>
              <a:defRPr>
                <a:solidFill>
                  <a:srgbClr val="50595B"/>
                </a:solidFill>
              </a:defRPr>
            </a:lvl2pPr>
            <a:lvl3pPr>
              <a:defRPr>
                <a:solidFill>
                  <a:srgbClr val="50595B"/>
                </a:solidFill>
              </a:defRPr>
            </a:lvl3pPr>
            <a:lvl4pPr>
              <a:defRPr>
                <a:solidFill>
                  <a:srgbClr val="50595B"/>
                </a:solidFill>
              </a:defRPr>
            </a:lvl4pPr>
            <a:lvl5pPr>
              <a:defRPr>
                <a:solidFill>
                  <a:srgbClr val="50595B"/>
                </a:solidFill>
              </a:defRPr>
            </a:lvl5p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3" name="Title 2"/>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3510798827"/>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V [ 2 people ]">
    <p:spTree>
      <p:nvGrpSpPr>
        <p:cNvPr id="1" name=""/>
        <p:cNvGrpSpPr/>
        <p:nvPr/>
      </p:nvGrpSpPr>
      <p:grpSpPr>
        <a:xfrm>
          <a:off x="0" y="0"/>
          <a:ext cx="0" cy="0"/>
          <a:chOff x="0" y="0"/>
          <a:chExt cx="0" cy="0"/>
        </a:xfrm>
      </p:grpSpPr>
      <p:sp>
        <p:nvSpPr>
          <p:cNvPr id="5" name="Contact 1 Details"/>
          <p:cNvSpPr>
            <a:spLocks noGrp="1"/>
          </p:cNvSpPr>
          <p:nvPr>
            <p:ph type="pic" sz="quarter" idx="11"/>
          </p:nvPr>
        </p:nvSpPr>
        <p:spPr>
          <a:xfrm>
            <a:off x="424800" y="1840541"/>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7" name="Contact 2 Details"/>
          <p:cNvSpPr>
            <a:spLocks noGrp="1"/>
          </p:cNvSpPr>
          <p:nvPr>
            <p:ph type="pic" sz="quarter" idx="12"/>
          </p:nvPr>
        </p:nvSpPr>
        <p:spPr>
          <a:xfrm>
            <a:off x="5089779" y="1840541"/>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9" name="Contact 1 Details"/>
          <p:cNvSpPr>
            <a:spLocks noGrp="1"/>
          </p:cNvSpPr>
          <p:nvPr>
            <p:ph type="body" sz="quarter" idx="13"/>
          </p:nvPr>
        </p:nvSpPr>
        <p:spPr>
          <a:xfrm>
            <a:off x="1407884" y="1839600"/>
            <a:ext cx="34200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stStyle>
          <a:p>
            <a:pPr marL="0" lvl="0" indent="0" algn="l" defTabSz="914400" rtl="0" eaLnBrk="1" latinLnBrk="0" hangingPunct="1">
              <a:lnSpc>
                <a:spcPct val="100000"/>
              </a:lnSpc>
              <a:spcBef>
                <a:spcPts val="0"/>
              </a:spcBef>
              <a:spcAft>
                <a:spcPts val="300"/>
              </a:spcAft>
              <a:buFont typeface="Arial" pitchFamily="34" charset="0"/>
              <a:buNone/>
            </a:pPr>
            <a:r>
              <a:rPr lang="en-US" dirty="0"/>
              <a:t>Click to edit Master text styles</a:t>
            </a:r>
          </a:p>
        </p:txBody>
      </p:sp>
      <p:sp>
        <p:nvSpPr>
          <p:cNvPr id="11" name="Contact 2 Details"/>
          <p:cNvSpPr>
            <a:spLocks noGrp="1"/>
          </p:cNvSpPr>
          <p:nvPr>
            <p:ph type="body" sz="quarter" idx="14"/>
          </p:nvPr>
        </p:nvSpPr>
        <p:spPr>
          <a:xfrm>
            <a:off x="6078791" y="1839600"/>
            <a:ext cx="34200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stStyle>
          <a:p>
            <a:pPr marL="0" lvl="0" indent="0" algn="l" defTabSz="914400" rtl="0" eaLnBrk="1" latinLnBrk="0" hangingPunct="1">
              <a:lnSpc>
                <a:spcPct val="100000"/>
              </a:lnSpc>
              <a:spcBef>
                <a:spcPts val="0"/>
              </a:spcBef>
              <a:spcAft>
                <a:spcPts val="300"/>
              </a:spcAft>
              <a:buFont typeface="Arial" pitchFamily="34" charset="0"/>
              <a:buNone/>
            </a:pPr>
            <a:r>
              <a:rPr lang="en-US" dirty="0"/>
              <a:t>Click to edit Master text styles</a:t>
            </a:r>
          </a:p>
        </p:txBody>
      </p:sp>
      <p:sp>
        <p:nvSpPr>
          <p:cNvPr id="13" name="Text Placeholder 12"/>
          <p:cNvSpPr>
            <a:spLocks noGrp="1"/>
          </p:cNvSpPr>
          <p:nvPr>
            <p:ph type="body" sz="quarter" idx="15"/>
          </p:nvPr>
        </p:nvSpPr>
        <p:spPr>
          <a:xfrm>
            <a:off x="424800" y="2836800"/>
            <a:ext cx="4406400" cy="3402000"/>
          </a:xfrm>
        </p:spPr>
        <p:txBody>
          <a:bodyPr/>
          <a:lstStyle>
            <a:lvl1pPr>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15" name="Text Placeholder 14"/>
          <p:cNvSpPr>
            <a:spLocks noGrp="1"/>
          </p:cNvSpPr>
          <p:nvPr>
            <p:ph type="body" sz="quarter" idx="16"/>
          </p:nvPr>
        </p:nvSpPr>
        <p:spPr>
          <a:xfrm>
            <a:off x="5089779" y="2836800"/>
            <a:ext cx="4406400" cy="3402000"/>
          </a:xfrm>
        </p:spPr>
        <p:txBody>
          <a:bodyPr/>
          <a:lstStyle>
            <a:lvl1pPr>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4" name="Rectangle 13"/>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6"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696429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V [ 3 People ]">
    <p:spTree>
      <p:nvGrpSpPr>
        <p:cNvPr id="1" name=""/>
        <p:cNvGrpSpPr/>
        <p:nvPr/>
      </p:nvGrpSpPr>
      <p:grpSpPr>
        <a:xfrm>
          <a:off x="0" y="0"/>
          <a:ext cx="0" cy="0"/>
          <a:chOff x="0" y="0"/>
          <a:chExt cx="0" cy="0"/>
        </a:xfrm>
      </p:grpSpPr>
      <p:sp>
        <p:nvSpPr>
          <p:cNvPr id="11" name="Contact 1 Details"/>
          <p:cNvSpPr>
            <a:spLocks noGrp="1"/>
          </p:cNvSpPr>
          <p:nvPr>
            <p:ph type="body" sz="quarter" idx="15"/>
          </p:nvPr>
        </p:nvSpPr>
        <p:spPr>
          <a:xfrm>
            <a:off x="1399366" y="1839600"/>
            <a:ext cx="1897200" cy="792000"/>
          </a:xfrm>
        </p:spPr>
        <p:txBody>
          <a:bodyPr/>
          <a:lstStyle>
            <a:lvl1pPr marL="0" indent="0" algn="l" defTabSz="180000">
              <a:lnSpc>
                <a:spcPct val="100000"/>
              </a:lnSpc>
              <a:spcBef>
                <a:spcPts val="0"/>
              </a:spcBef>
              <a:spcAft>
                <a:spcPts val="600"/>
              </a:spcAft>
              <a:defRPr lang="en-US" sz="900" b="0" kern="1200" cap="none" spc="0" baseline="0" dirty="0" smtClean="0">
                <a:solidFill>
                  <a:srgbClr val="58595B"/>
                </a:solidFill>
                <a:latin typeface="Arial"/>
                <a:ea typeface="+mn-ea"/>
                <a:cs typeface="Arial" pitchFamily="34" charset="0"/>
              </a:defRPr>
            </a:lvl1pPr>
          </a:lstStyle>
          <a:p>
            <a:pPr marL="0" lvl="0" indent="0" algn="l" defTabSz="180000" rtl="0" eaLnBrk="1" latinLnBrk="0" hangingPunct="1">
              <a:lnSpc>
                <a:spcPct val="100000"/>
              </a:lnSpc>
              <a:spcBef>
                <a:spcPts val="0"/>
              </a:spcBef>
              <a:spcAft>
                <a:spcPts val="0"/>
              </a:spcAft>
              <a:buFont typeface="Arial" pitchFamily="34" charset="0"/>
              <a:buNone/>
            </a:pPr>
            <a:r>
              <a:rPr lang="en-US" dirty="0"/>
              <a:t>Click to edit Master text styles</a:t>
            </a:r>
          </a:p>
        </p:txBody>
      </p:sp>
      <p:sp>
        <p:nvSpPr>
          <p:cNvPr id="19" name="Contact 2 Details"/>
          <p:cNvSpPr>
            <a:spLocks noGrp="1"/>
          </p:cNvSpPr>
          <p:nvPr>
            <p:ph type="body" sz="quarter" idx="23"/>
          </p:nvPr>
        </p:nvSpPr>
        <p:spPr>
          <a:xfrm>
            <a:off x="4491830" y="1839600"/>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stStyle>
          <a:p>
            <a:pPr marL="0" lvl="0" indent="0" algn="l" defTabSz="914400" rtl="0" eaLnBrk="1" latinLnBrk="0" hangingPunct="1">
              <a:lnSpc>
                <a:spcPct val="100000"/>
              </a:lnSpc>
              <a:spcBef>
                <a:spcPts val="0"/>
              </a:spcBef>
              <a:spcAft>
                <a:spcPts val="300"/>
              </a:spcAft>
              <a:buFont typeface="Arial" pitchFamily="34" charset="0"/>
              <a:buNone/>
            </a:pPr>
            <a:r>
              <a:rPr lang="en-US" dirty="0"/>
              <a:t>Click to edit Master text styles</a:t>
            </a:r>
          </a:p>
        </p:txBody>
      </p:sp>
      <p:sp>
        <p:nvSpPr>
          <p:cNvPr id="27" name="Contact 3 Details"/>
          <p:cNvSpPr>
            <a:spLocks noGrp="1"/>
          </p:cNvSpPr>
          <p:nvPr>
            <p:ph type="body" sz="quarter" idx="31"/>
          </p:nvPr>
        </p:nvSpPr>
        <p:spPr>
          <a:xfrm>
            <a:off x="7583003" y="1839600"/>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stStyle>
          <a:p>
            <a:pPr marL="0" lvl="0" indent="0" algn="l" defTabSz="914400" rtl="0" eaLnBrk="1" latinLnBrk="0" hangingPunct="1">
              <a:lnSpc>
                <a:spcPct val="100000"/>
              </a:lnSpc>
              <a:spcBef>
                <a:spcPts val="0"/>
              </a:spcBef>
              <a:spcAft>
                <a:spcPts val="300"/>
              </a:spcAft>
              <a:buFont typeface="Arial" pitchFamily="34" charset="0"/>
              <a:buNone/>
            </a:pPr>
            <a:r>
              <a:rPr lang="en-US" dirty="0"/>
              <a:t>Click to edit Master text styles</a:t>
            </a:r>
          </a:p>
        </p:txBody>
      </p:sp>
      <p:sp>
        <p:nvSpPr>
          <p:cNvPr id="9" name="Text Placeholder 8"/>
          <p:cNvSpPr>
            <a:spLocks noGrp="1"/>
          </p:cNvSpPr>
          <p:nvPr>
            <p:ph type="body" sz="quarter" idx="32"/>
          </p:nvPr>
        </p:nvSpPr>
        <p:spPr>
          <a:xfrm>
            <a:off x="424799" y="2836800"/>
            <a:ext cx="2872800" cy="3402000"/>
          </a:xfrm>
        </p:spPr>
        <p:txBody>
          <a:bodyPr/>
          <a:lstStyle>
            <a:lvl1pPr>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31" name="Text Placeholder 8"/>
          <p:cNvSpPr>
            <a:spLocks noGrp="1"/>
          </p:cNvSpPr>
          <p:nvPr>
            <p:ph type="body" sz="quarter" idx="33"/>
          </p:nvPr>
        </p:nvSpPr>
        <p:spPr>
          <a:xfrm>
            <a:off x="3517200" y="2836800"/>
            <a:ext cx="2872800" cy="3402000"/>
          </a:xfrm>
        </p:spPr>
        <p:txBody>
          <a:bodyPr/>
          <a:lstStyle>
            <a:lvl1pPr>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32" name="Text Placeholder 8"/>
          <p:cNvSpPr>
            <a:spLocks noGrp="1"/>
          </p:cNvSpPr>
          <p:nvPr>
            <p:ph type="body" sz="quarter" idx="34"/>
          </p:nvPr>
        </p:nvSpPr>
        <p:spPr>
          <a:xfrm>
            <a:off x="6606000" y="2836800"/>
            <a:ext cx="2872800" cy="3402000"/>
          </a:xfrm>
        </p:spPr>
        <p:txBody>
          <a:bodyPr/>
          <a:lstStyle>
            <a:lvl1pPr>
              <a:defRPr lang="en-US" sz="900" kern="1200" baseline="0" dirty="0" smtClean="0">
                <a:solidFill>
                  <a:srgbClr val="58595B"/>
                </a:solidFill>
                <a:latin typeface="Arial" pitchFamily="34" charset="0"/>
                <a:ea typeface="+mn-ea"/>
                <a:cs typeface="Arial" pitchFamily="34" charset="0"/>
              </a:defRPr>
            </a:lvl1pPr>
            <a:lvl2pPr marL="180975" indent="-180975">
              <a:defRPr lang="en-US" sz="900" kern="1200" baseline="0" dirty="0" smtClean="0">
                <a:solidFill>
                  <a:srgbClr val="58595B"/>
                </a:solidFill>
                <a:latin typeface="Arial" pitchFamily="34" charset="0"/>
                <a:ea typeface="+mn-ea"/>
                <a:cs typeface="Arial" pitchFamily="34" charset="0"/>
              </a:defRPr>
            </a:lvl2pPr>
            <a:lvl3pPr marL="360000" indent="-180000">
              <a:defRPr lang="en-US" sz="900" kern="1200" baseline="0" dirty="0" smtClean="0">
                <a:solidFill>
                  <a:srgbClr val="58595B"/>
                </a:solidFill>
                <a:latin typeface="Arial" pitchFamily="34" charset="0"/>
                <a:ea typeface="+mn-ea"/>
                <a:cs typeface="Arial" pitchFamily="34" charset="0"/>
              </a:defRPr>
            </a:lvl3pPr>
            <a:lvl4pPr marL="540000" indent="-180000">
              <a:defRPr lang="en-US" sz="900" kern="1200" baseline="0" dirty="0" smtClean="0">
                <a:solidFill>
                  <a:srgbClr val="58595B"/>
                </a:solidFill>
                <a:latin typeface="Arial" pitchFamily="34" charset="0"/>
                <a:ea typeface="+mn-ea"/>
                <a:cs typeface="Arial" pitchFamily="34" charset="0"/>
              </a:defRPr>
            </a:lvl4pPr>
            <a:lvl5pPr marL="720000" indent="-180000">
              <a:defRPr lang="en-AU" sz="900" kern="1200" baseline="0" dirty="0">
                <a:solidFill>
                  <a:srgbClr val="58595B"/>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2" name="Slide Number Placeholder 1" descr="Lock Shape"/>
          <p:cNvSpPr>
            <a:spLocks noGrp="1"/>
          </p:cNvSpPr>
          <p:nvPr>
            <p:ph type="sldNum" sz="quarter" idx="35"/>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16" name="Rectangle 15"/>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7" name="Text Placeholder 8"/>
          <p:cNvSpPr>
            <a:spLocks noGrp="1"/>
          </p:cNvSpPr>
          <p:nvPr>
            <p:ph type="body" sz="quarter" idx="36"/>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
        <p:nvSpPr>
          <p:cNvPr id="20" name="Contact 1 Details"/>
          <p:cNvSpPr>
            <a:spLocks noGrp="1"/>
          </p:cNvSpPr>
          <p:nvPr>
            <p:ph type="pic" sz="quarter" idx="11"/>
          </p:nvPr>
        </p:nvSpPr>
        <p:spPr>
          <a:xfrm>
            <a:off x="4248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1" name="Contact 2 Details"/>
          <p:cNvSpPr>
            <a:spLocks noGrp="1"/>
          </p:cNvSpPr>
          <p:nvPr>
            <p:ph type="pic" sz="quarter" idx="19"/>
          </p:nvPr>
        </p:nvSpPr>
        <p:spPr>
          <a:xfrm>
            <a:off x="35172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2" name="Contact 3 Details"/>
          <p:cNvSpPr>
            <a:spLocks noGrp="1"/>
          </p:cNvSpPr>
          <p:nvPr>
            <p:ph type="pic" sz="quarter" idx="27"/>
          </p:nvPr>
        </p:nvSpPr>
        <p:spPr>
          <a:xfrm>
            <a:off x="66060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Tree>
    <p:extLst>
      <p:ext uri="{BB962C8B-B14F-4D97-AF65-F5344CB8AC3E}">
        <p14:creationId xmlns:p14="http://schemas.microsoft.com/office/powerpoint/2010/main" val="834804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 + 1 Half Column Text + CV [ 4 People ]">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24800" y="3781424"/>
            <a:ext cx="2872800" cy="2462849"/>
          </a:xfrm>
        </p:spPr>
        <p:txBody>
          <a:bodyPr/>
          <a:lstStyle>
            <a:lvl1pPr>
              <a:defRPr lang="en-US" sz="900" b="0" kern="1200" cap="none" spc="0" baseline="0" dirty="0" smtClean="0">
                <a:solidFill>
                  <a:srgbClr val="50595B"/>
                </a:solidFill>
                <a:latin typeface="Arial"/>
                <a:ea typeface="+mn-ea"/>
                <a:cs typeface="Arial" pitchFamily="34" charset="0"/>
              </a:defRPr>
            </a:lvl1pPr>
            <a:lvl2pPr marL="180975" indent="-180975">
              <a:defRPr lang="en-US" sz="900" b="0" kern="1200" cap="none" spc="0" baseline="0" dirty="0" smtClean="0">
                <a:solidFill>
                  <a:srgbClr val="50595B"/>
                </a:solidFill>
                <a:latin typeface="Arial"/>
                <a:ea typeface="+mn-ea"/>
                <a:cs typeface="Arial" pitchFamily="34" charset="0"/>
              </a:defRPr>
            </a:lvl2pPr>
            <a:lvl3pPr marL="360000" indent="-180000">
              <a:defRPr lang="en-US" sz="900" b="0" kern="1200" cap="none" spc="0" baseline="0" dirty="0" smtClean="0">
                <a:solidFill>
                  <a:srgbClr val="50595B"/>
                </a:solidFill>
                <a:latin typeface="Arial"/>
                <a:ea typeface="+mn-ea"/>
                <a:cs typeface="Arial" pitchFamily="34" charset="0"/>
              </a:defRPr>
            </a:lvl3pPr>
            <a:lvl4pPr marL="540000" indent="-180000">
              <a:defRPr lang="en-US" sz="900" b="0" kern="1200" cap="none" spc="0" baseline="0" dirty="0" smtClean="0">
                <a:solidFill>
                  <a:srgbClr val="50595B"/>
                </a:solidFill>
                <a:latin typeface="Arial"/>
                <a:ea typeface="+mn-ea"/>
                <a:cs typeface="Arial" pitchFamily="34" charset="0"/>
              </a:defRPr>
            </a:lvl4pPr>
            <a:lvl5pPr marL="720000" indent="-180000">
              <a:defRPr lang="en-AU" sz="900" b="0" kern="1200" cap="none" spc="0" baseline="0" dirty="0">
                <a:solidFill>
                  <a:srgbClr val="50595B"/>
                </a:solidFill>
                <a:latin typeface="Arial"/>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7" name="Contact 1 Details"/>
          <p:cNvSpPr>
            <a:spLocks noGrp="1"/>
          </p:cNvSpPr>
          <p:nvPr>
            <p:ph type="pic" sz="quarter" idx="13"/>
          </p:nvPr>
        </p:nvSpPr>
        <p:spPr>
          <a:xfrm>
            <a:off x="3536628" y="1839600"/>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8" name="Contact 3 Details"/>
          <p:cNvSpPr>
            <a:spLocks noGrp="1"/>
          </p:cNvSpPr>
          <p:nvPr>
            <p:ph type="pic" sz="quarter" idx="14"/>
          </p:nvPr>
        </p:nvSpPr>
        <p:spPr>
          <a:xfrm>
            <a:off x="3536628" y="4127184"/>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dirty="0"/>
              <a:t>Click icon to add picture</a:t>
            </a:r>
            <a:endParaRPr lang="en-AU" dirty="0"/>
          </a:p>
        </p:txBody>
      </p:sp>
      <p:sp>
        <p:nvSpPr>
          <p:cNvPr id="9" name="Contact 2 Details"/>
          <p:cNvSpPr>
            <a:spLocks noGrp="1"/>
          </p:cNvSpPr>
          <p:nvPr>
            <p:ph type="pic" sz="quarter" idx="15"/>
          </p:nvPr>
        </p:nvSpPr>
        <p:spPr>
          <a:xfrm>
            <a:off x="3536628" y="2983392"/>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8" name="Contact 4 Details"/>
          <p:cNvSpPr>
            <a:spLocks noGrp="1"/>
          </p:cNvSpPr>
          <p:nvPr>
            <p:ph type="pic" sz="quarter" idx="17"/>
          </p:nvPr>
        </p:nvSpPr>
        <p:spPr>
          <a:xfrm>
            <a:off x="3536628" y="5270976"/>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a:t>Click icon to add picture</a:t>
            </a:r>
            <a:endParaRPr lang="en-AU" dirty="0"/>
          </a:p>
        </p:txBody>
      </p:sp>
      <p:sp>
        <p:nvSpPr>
          <p:cNvPr id="2" name="Slide Number Placeholder 1" descr="Lock Shape"/>
          <p:cNvSpPr>
            <a:spLocks noGrp="1"/>
          </p:cNvSpPr>
          <p:nvPr>
            <p:ph type="sldNum" sz="quarter" idx="4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42"/>
          </p:nvPr>
        </p:nvSpPr>
        <p:spPr>
          <a:xfrm>
            <a:off x="4507200" y="1839912"/>
            <a:ext cx="49680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4"/>
          <p:cNvSpPr>
            <a:spLocks noGrp="1"/>
          </p:cNvSpPr>
          <p:nvPr>
            <p:ph type="body" sz="quarter" idx="43"/>
          </p:nvPr>
        </p:nvSpPr>
        <p:spPr>
          <a:xfrm>
            <a:off x="4507200" y="2997199"/>
            <a:ext cx="49680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Text Placeholder 4"/>
          <p:cNvSpPr>
            <a:spLocks noGrp="1"/>
          </p:cNvSpPr>
          <p:nvPr>
            <p:ph type="body" sz="quarter" idx="44"/>
          </p:nvPr>
        </p:nvSpPr>
        <p:spPr>
          <a:xfrm>
            <a:off x="4507200" y="4127499"/>
            <a:ext cx="49680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Placeholder 4"/>
          <p:cNvSpPr>
            <a:spLocks noGrp="1"/>
          </p:cNvSpPr>
          <p:nvPr>
            <p:ph type="body" sz="quarter" idx="25" hasCustomPrompt="1"/>
          </p:nvPr>
        </p:nvSpPr>
        <p:spPr>
          <a:xfrm>
            <a:off x="424799" y="1839911"/>
            <a:ext cx="2872800" cy="17018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16" name="Rectangle 15"/>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17"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
        <p:nvSpPr>
          <p:cNvPr id="10" name="Text Placeholder 9"/>
          <p:cNvSpPr>
            <a:spLocks noGrp="1"/>
          </p:cNvSpPr>
          <p:nvPr>
            <p:ph type="body" sz="quarter" idx="45"/>
          </p:nvPr>
        </p:nvSpPr>
        <p:spPr>
          <a:xfrm>
            <a:off x="4507200" y="5259600"/>
            <a:ext cx="4968000" cy="7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6931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tro + 1 Half Column Text + CV [ 8 People ]">
    <p:spTree>
      <p:nvGrpSpPr>
        <p:cNvPr id="1" name=""/>
        <p:cNvGrpSpPr/>
        <p:nvPr/>
      </p:nvGrpSpPr>
      <p:grpSpPr>
        <a:xfrm>
          <a:off x="0" y="0"/>
          <a:ext cx="0" cy="0"/>
          <a:chOff x="0" y="0"/>
          <a:chExt cx="0" cy="0"/>
        </a:xfrm>
      </p:grpSpPr>
      <p:sp>
        <p:nvSpPr>
          <p:cNvPr id="7" name="Contact 1 Details"/>
          <p:cNvSpPr>
            <a:spLocks noGrp="1"/>
          </p:cNvSpPr>
          <p:nvPr>
            <p:ph type="pic" sz="quarter" idx="13"/>
          </p:nvPr>
        </p:nvSpPr>
        <p:spPr>
          <a:xfrm>
            <a:off x="3536628" y="1839600"/>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8" name="Contact 3 Details"/>
          <p:cNvSpPr>
            <a:spLocks noGrp="1"/>
          </p:cNvSpPr>
          <p:nvPr>
            <p:ph type="pic" sz="quarter" idx="14"/>
          </p:nvPr>
        </p:nvSpPr>
        <p:spPr>
          <a:xfrm>
            <a:off x="3536628" y="4127184"/>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dirty="0"/>
              <a:t>Click icon to add picture</a:t>
            </a:r>
            <a:endParaRPr lang="en-AU" dirty="0"/>
          </a:p>
        </p:txBody>
      </p:sp>
      <p:sp>
        <p:nvSpPr>
          <p:cNvPr id="9" name="Contact 2 Details"/>
          <p:cNvSpPr>
            <a:spLocks noGrp="1"/>
          </p:cNvSpPr>
          <p:nvPr>
            <p:ph type="pic" sz="quarter" idx="15"/>
          </p:nvPr>
        </p:nvSpPr>
        <p:spPr>
          <a:xfrm>
            <a:off x="3536628" y="2983392"/>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8" name="Contact 4 Details"/>
          <p:cNvSpPr>
            <a:spLocks noGrp="1"/>
          </p:cNvSpPr>
          <p:nvPr>
            <p:ph type="pic" sz="quarter" idx="17"/>
          </p:nvPr>
        </p:nvSpPr>
        <p:spPr>
          <a:xfrm>
            <a:off x="3536628" y="5270976"/>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a:t>Click icon to add picture</a:t>
            </a:r>
            <a:endParaRPr lang="en-AU" dirty="0"/>
          </a:p>
        </p:txBody>
      </p:sp>
      <p:sp>
        <p:nvSpPr>
          <p:cNvPr id="2" name="Slide Number Placeholder 1" descr="Lock Shape"/>
          <p:cNvSpPr>
            <a:spLocks noGrp="1"/>
          </p:cNvSpPr>
          <p:nvPr>
            <p:ph type="sldNum" sz="quarter" idx="4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5" name="Text Placeholder 4"/>
          <p:cNvSpPr>
            <a:spLocks noGrp="1"/>
          </p:cNvSpPr>
          <p:nvPr>
            <p:ph type="body" sz="quarter" idx="42"/>
          </p:nvPr>
        </p:nvSpPr>
        <p:spPr>
          <a:xfrm>
            <a:off x="4524375" y="1838325"/>
            <a:ext cx="1883625" cy="790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4"/>
          <p:cNvSpPr>
            <a:spLocks noGrp="1"/>
          </p:cNvSpPr>
          <p:nvPr>
            <p:ph type="body" sz="quarter" idx="43"/>
          </p:nvPr>
        </p:nvSpPr>
        <p:spPr>
          <a:xfrm>
            <a:off x="4525200" y="2997199"/>
            <a:ext cx="18828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Text Placeholder 4"/>
          <p:cNvSpPr>
            <a:spLocks noGrp="1"/>
          </p:cNvSpPr>
          <p:nvPr>
            <p:ph type="body" sz="quarter" idx="44"/>
          </p:nvPr>
        </p:nvSpPr>
        <p:spPr>
          <a:xfrm>
            <a:off x="4525200" y="4127499"/>
            <a:ext cx="18828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Text Placeholder 4"/>
          <p:cNvSpPr>
            <a:spLocks noGrp="1"/>
          </p:cNvSpPr>
          <p:nvPr>
            <p:ph type="body" sz="quarter" idx="45"/>
          </p:nvPr>
        </p:nvSpPr>
        <p:spPr>
          <a:xfrm>
            <a:off x="4525200" y="5257801"/>
            <a:ext cx="18828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Contact 1 Details"/>
          <p:cNvSpPr>
            <a:spLocks noGrp="1"/>
          </p:cNvSpPr>
          <p:nvPr>
            <p:ph type="pic" sz="quarter" idx="46"/>
          </p:nvPr>
        </p:nvSpPr>
        <p:spPr>
          <a:xfrm>
            <a:off x="6610350" y="1839913"/>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6" name="Contact 3 Details"/>
          <p:cNvSpPr>
            <a:spLocks noGrp="1"/>
          </p:cNvSpPr>
          <p:nvPr>
            <p:ph type="pic" sz="quarter" idx="47"/>
          </p:nvPr>
        </p:nvSpPr>
        <p:spPr>
          <a:xfrm>
            <a:off x="6610350" y="4127497"/>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dirty="0"/>
              <a:t>Click icon to add picture</a:t>
            </a:r>
            <a:endParaRPr lang="en-AU" dirty="0"/>
          </a:p>
        </p:txBody>
      </p:sp>
      <p:sp>
        <p:nvSpPr>
          <p:cNvPr id="17" name="Contact 2 Details"/>
          <p:cNvSpPr>
            <a:spLocks noGrp="1"/>
          </p:cNvSpPr>
          <p:nvPr>
            <p:ph type="pic" sz="quarter" idx="48"/>
          </p:nvPr>
        </p:nvSpPr>
        <p:spPr>
          <a:xfrm>
            <a:off x="6610350" y="2983705"/>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9" name="Contact 4 Details"/>
          <p:cNvSpPr>
            <a:spLocks noGrp="1"/>
          </p:cNvSpPr>
          <p:nvPr>
            <p:ph type="pic" sz="quarter" idx="49"/>
          </p:nvPr>
        </p:nvSpPr>
        <p:spPr>
          <a:xfrm>
            <a:off x="6610350" y="5271289"/>
            <a:ext cx="792000" cy="792000"/>
          </a:xfrm>
          <a:pattFill prst="smGrid">
            <a:fgClr>
              <a:schemeClr val="bg1">
                <a:lumMod val="85000"/>
              </a:schemeClr>
            </a:fgClr>
            <a:bgClr>
              <a:schemeClr val="bg1"/>
            </a:bgClr>
          </a:pattFill>
          <a:ln>
            <a:solidFill>
              <a:srgbClr val="B4B4B4"/>
            </a:solidFill>
          </a:ln>
        </p:spPr>
        <p:txBody>
          <a:bodyPr anchor="ctr" anchorCtr="0">
            <a:noAutofit/>
          </a:bodyPr>
          <a:lstStyle>
            <a:lvl1pPr algn="ctr">
              <a:defRPr sz="900"/>
            </a:lvl1pPr>
          </a:lstStyle>
          <a:p>
            <a:r>
              <a:rPr lang="en-US"/>
              <a:t>Click icon to add picture</a:t>
            </a:r>
            <a:endParaRPr lang="en-AU" dirty="0"/>
          </a:p>
        </p:txBody>
      </p:sp>
      <p:sp>
        <p:nvSpPr>
          <p:cNvPr id="20" name="Text Placeholder 4"/>
          <p:cNvSpPr>
            <a:spLocks noGrp="1"/>
          </p:cNvSpPr>
          <p:nvPr>
            <p:ph type="body" sz="quarter" idx="50"/>
          </p:nvPr>
        </p:nvSpPr>
        <p:spPr>
          <a:xfrm>
            <a:off x="7599000" y="1838638"/>
            <a:ext cx="1882800" cy="790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4"/>
          <p:cNvSpPr>
            <a:spLocks noGrp="1"/>
          </p:cNvSpPr>
          <p:nvPr>
            <p:ph type="body" sz="quarter" idx="51"/>
          </p:nvPr>
        </p:nvSpPr>
        <p:spPr>
          <a:xfrm>
            <a:off x="7599600" y="2997512"/>
            <a:ext cx="18828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Placeholder 4"/>
          <p:cNvSpPr>
            <a:spLocks noGrp="1"/>
          </p:cNvSpPr>
          <p:nvPr>
            <p:ph type="body" sz="quarter" idx="52"/>
          </p:nvPr>
        </p:nvSpPr>
        <p:spPr>
          <a:xfrm>
            <a:off x="7599600" y="4127812"/>
            <a:ext cx="1882800" cy="7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0" name="Text Placeholder 5"/>
          <p:cNvSpPr>
            <a:spLocks noGrp="1"/>
          </p:cNvSpPr>
          <p:nvPr>
            <p:ph type="body" sz="quarter" idx="12"/>
          </p:nvPr>
        </p:nvSpPr>
        <p:spPr>
          <a:xfrm>
            <a:off x="424800" y="3781424"/>
            <a:ext cx="2872800" cy="2462849"/>
          </a:xfrm>
        </p:spPr>
        <p:txBody>
          <a:bodyPr/>
          <a:lstStyle>
            <a:lvl1pPr>
              <a:defRPr lang="en-US" sz="900" b="0" kern="1200" cap="none" spc="0" baseline="0" dirty="0" smtClean="0">
                <a:solidFill>
                  <a:srgbClr val="50595B"/>
                </a:solidFill>
                <a:latin typeface="Arial"/>
                <a:ea typeface="+mn-ea"/>
                <a:cs typeface="Arial" pitchFamily="34" charset="0"/>
              </a:defRPr>
            </a:lvl1pPr>
            <a:lvl2pPr marL="180975" indent="-180975">
              <a:defRPr lang="en-US" sz="900" b="0" kern="1200" cap="none" spc="0" baseline="0" dirty="0" smtClean="0">
                <a:solidFill>
                  <a:srgbClr val="50595B"/>
                </a:solidFill>
                <a:latin typeface="Arial"/>
                <a:ea typeface="+mn-ea"/>
                <a:cs typeface="Arial" pitchFamily="34" charset="0"/>
              </a:defRPr>
            </a:lvl2pPr>
            <a:lvl3pPr marL="360000" indent="-180000">
              <a:defRPr lang="en-US" sz="900" b="0" kern="1200" cap="none" spc="0" baseline="0" dirty="0" smtClean="0">
                <a:solidFill>
                  <a:srgbClr val="50595B"/>
                </a:solidFill>
                <a:latin typeface="Arial"/>
                <a:ea typeface="+mn-ea"/>
                <a:cs typeface="Arial" pitchFamily="34" charset="0"/>
              </a:defRPr>
            </a:lvl3pPr>
            <a:lvl4pPr marL="540000" indent="-180000">
              <a:defRPr lang="en-US" sz="900" b="0" kern="1200" cap="none" spc="0" baseline="0" dirty="0" smtClean="0">
                <a:solidFill>
                  <a:srgbClr val="50595B"/>
                </a:solidFill>
                <a:latin typeface="Arial"/>
                <a:ea typeface="+mn-ea"/>
                <a:cs typeface="Arial" pitchFamily="34" charset="0"/>
              </a:defRPr>
            </a:lvl4pPr>
            <a:lvl5pPr marL="720000" indent="-180000">
              <a:defRPr lang="en-AU" sz="900" b="0" kern="1200" cap="none" spc="0" baseline="0" dirty="0">
                <a:solidFill>
                  <a:srgbClr val="50595B"/>
                </a:solidFill>
                <a:latin typeface="Arial"/>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600"/>
              </a:spcAft>
              <a:buFont typeface="Arial" pitchFamily="34" charset="0"/>
              <a:buNone/>
            </a:pPr>
            <a:endParaRPr lang="en-AU" dirty="0"/>
          </a:p>
        </p:txBody>
      </p:sp>
      <p:sp>
        <p:nvSpPr>
          <p:cNvPr id="31" name="Text Placeholder 4"/>
          <p:cNvSpPr>
            <a:spLocks noGrp="1"/>
          </p:cNvSpPr>
          <p:nvPr>
            <p:ph type="body" sz="quarter" idx="25" hasCustomPrompt="1"/>
          </p:nvPr>
        </p:nvSpPr>
        <p:spPr>
          <a:xfrm>
            <a:off x="424799" y="1839911"/>
            <a:ext cx="2872800" cy="1701802"/>
          </a:xfrm>
        </p:spPr>
        <p:txBody>
          <a:bodyPr/>
          <a:lstStyle>
            <a:lvl1pPr marL="0" marR="0" indent="0" algn="l" defTabSz="180000" rtl="0" eaLnBrk="1" fontAlgn="auto" latinLnBrk="0" hangingPunct="1">
              <a:lnSpc>
                <a:spcPts val="1400"/>
              </a:lnSpc>
              <a:spcBef>
                <a:spcPts val="0"/>
              </a:spcBef>
              <a:spcAft>
                <a:spcPts val="600"/>
              </a:spcAft>
              <a:buClrTx/>
              <a:buSzTx/>
              <a:buFont typeface="Arial" pitchFamily="34" charset="0"/>
              <a:buNone/>
              <a:tabLst/>
              <a:defRPr sz="1400" b="0" cap="none" spc="0">
                <a:solidFill>
                  <a:schemeClr val="accent2"/>
                </a:solidFill>
                <a:latin typeface="Arial"/>
              </a:defRPr>
            </a:lvl1pPr>
          </a:lstStyle>
          <a:p>
            <a:pPr marL="0" marR="0" lvl="0" indent="0" algn="l" defTabSz="180000" rtl="0" eaLnBrk="1" fontAlgn="auto" latinLnBrk="0" hangingPunct="1">
              <a:lnSpc>
                <a:spcPts val="1400"/>
              </a:lnSpc>
              <a:spcBef>
                <a:spcPts val="0"/>
              </a:spcBef>
              <a:spcAft>
                <a:spcPts val="600"/>
              </a:spcAft>
              <a:buClrTx/>
              <a:buSzTx/>
              <a:buFont typeface="Arial" pitchFamily="34" charset="0"/>
              <a:buNone/>
              <a:tabLst/>
              <a:defRPr/>
            </a:pPr>
            <a:r>
              <a:rPr lang="en-US" dirty="0"/>
              <a:t>Intro text</a:t>
            </a:r>
          </a:p>
        </p:txBody>
      </p:sp>
      <p:sp>
        <p:nvSpPr>
          <p:cNvPr id="32" name="Rectangle 31"/>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33"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
        <p:nvSpPr>
          <p:cNvPr id="6" name="Text Placeholder 5"/>
          <p:cNvSpPr>
            <a:spLocks noGrp="1"/>
          </p:cNvSpPr>
          <p:nvPr>
            <p:ph type="body" sz="quarter" idx="53"/>
          </p:nvPr>
        </p:nvSpPr>
        <p:spPr>
          <a:xfrm>
            <a:off x="7599600" y="5259600"/>
            <a:ext cx="1882800" cy="7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99609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V [ 15 People ]">
    <p:spTree>
      <p:nvGrpSpPr>
        <p:cNvPr id="1" name=""/>
        <p:cNvGrpSpPr/>
        <p:nvPr/>
      </p:nvGrpSpPr>
      <p:grpSpPr>
        <a:xfrm>
          <a:off x="0" y="0"/>
          <a:ext cx="0" cy="0"/>
          <a:chOff x="0" y="0"/>
          <a:chExt cx="0" cy="0"/>
        </a:xfrm>
      </p:grpSpPr>
      <p:sp>
        <p:nvSpPr>
          <p:cNvPr id="5" name="Contact 1 Details"/>
          <p:cNvSpPr>
            <a:spLocks noGrp="1"/>
          </p:cNvSpPr>
          <p:nvPr>
            <p:ph type="pic" sz="quarter" idx="11"/>
          </p:nvPr>
        </p:nvSpPr>
        <p:spPr>
          <a:xfrm>
            <a:off x="4248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1" name="Contact 1 Details"/>
          <p:cNvSpPr>
            <a:spLocks noGrp="1"/>
          </p:cNvSpPr>
          <p:nvPr>
            <p:ph type="body" sz="quarter" idx="15"/>
          </p:nvPr>
        </p:nvSpPr>
        <p:spPr>
          <a:xfrm>
            <a:off x="1400400" y="1839600"/>
            <a:ext cx="1897200" cy="792000"/>
          </a:xfrm>
        </p:spPr>
        <p:txBody>
          <a:bodyPr/>
          <a:lstStyle>
            <a:lvl1pPr marL="0" indent="0" algn="l" defTabSz="914400" rtl="0" eaLnBrk="1" latinLnBrk="0" hangingPunct="1">
              <a:lnSpc>
                <a:spcPct val="100000"/>
              </a:lnSpc>
              <a:spcBef>
                <a:spcPts val="0"/>
              </a:spcBef>
              <a:spcAft>
                <a:spcPts val="0"/>
              </a:spcAft>
              <a:buFont typeface="Arial" pitchFamily="34" charset="0"/>
              <a:buNone/>
              <a:defRPr sz="900" baseline="0">
                <a:solidFill>
                  <a:srgbClr val="58595B"/>
                </a:solidFill>
              </a:defRPr>
            </a:lvl1pPr>
            <a:lvl2pPr marL="171450" indent="-17145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2pPr>
            <a:lvl3pPr marL="360000" indent="-18000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3pPr>
            <a:lvl4pPr marL="540000" indent="-180000" algn="l" defTabSz="914400" rtl="0" eaLnBrk="1" latinLnBrk="0" hangingPunct="1">
              <a:lnSpc>
                <a:spcPct val="100000"/>
              </a:lnSpc>
              <a:spcBef>
                <a:spcPts val="0"/>
              </a:spcBef>
              <a:spcAft>
                <a:spcPts val="0"/>
              </a:spcAft>
              <a:buFont typeface="Wingdings" pitchFamily="2" charset="2"/>
              <a:buChar char="§"/>
              <a:defRPr sz="900">
                <a:solidFill>
                  <a:srgbClr val="58595B"/>
                </a:solidFill>
              </a:defRPr>
            </a:lvl4pPr>
            <a:lvl5pPr marL="720000" indent="-180000" algn="l" defTabSz="895350" rtl="0" eaLnBrk="1" latinLnBrk="0" hangingPunct="1">
              <a:lnSpc>
                <a:spcPct val="100000"/>
              </a:lnSpc>
              <a:spcBef>
                <a:spcPts val="0"/>
              </a:spcBef>
              <a:spcAft>
                <a:spcPts val="0"/>
              </a:spcAft>
              <a:buFont typeface="Wingdings" pitchFamily="2" charset="2"/>
              <a:buChar char="§"/>
              <a:defRPr sz="9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Contact 2 Details"/>
          <p:cNvSpPr>
            <a:spLocks noGrp="1"/>
          </p:cNvSpPr>
          <p:nvPr>
            <p:ph type="pic" sz="quarter" idx="19"/>
          </p:nvPr>
        </p:nvSpPr>
        <p:spPr>
          <a:xfrm>
            <a:off x="35172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9" name="Contact 2 Details"/>
          <p:cNvSpPr>
            <a:spLocks noGrp="1"/>
          </p:cNvSpPr>
          <p:nvPr>
            <p:ph type="body" sz="quarter" idx="23"/>
          </p:nvPr>
        </p:nvSpPr>
        <p:spPr>
          <a:xfrm>
            <a:off x="4500000" y="1839600"/>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solidFill>
                  <a:srgbClr val="58595B"/>
                </a:solidFill>
              </a:defRPr>
            </a:lvl2pPr>
            <a:lvl3pPr>
              <a:lnSpc>
                <a:spcPct val="100000"/>
              </a:lnSpc>
              <a:spcAft>
                <a:spcPts val="0"/>
              </a:spcAft>
              <a:defRPr sz="900">
                <a:solidFill>
                  <a:srgbClr val="58595B"/>
                </a:solidFill>
              </a:defRPr>
            </a:lvl3pPr>
            <a:lvl4pPr>
              <a:lnSpc>
                <a:spcPct val="100000"/>
              </a:lnSpc>
              <a:spcAft>
                <a:spcPts val="0"/>
              </a:spcAft>
              <a:defRPr sz="900">
                <a:solidFill>
                  <a:srgbClr val="58595B"/>
                </a:solidFill>
              </a:defRPr>
            </a:lvl4pPr>
            <a:lvl5pPr>
              <a:lnSpc>
                <a:spcPct val="100000"/>
              </a:lnSpc>
              <a:spcAft>
                <a:spcPts val="0"/>
              </a:spcAft>
              <a:defRPr sz="9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Contact 3 Details"/>
          <p:cNvSpPr>
            <a:spLocks noGrp="1"/>
          </p:cNvSpPr>
          <p:nvPr>
            <p:ph type="pic" sz="quarter" idx="27"/>
          </p:nvPr>
        </p:nvSpPr>
        <p:spPr>
          <a:xfrm>
            <a:off x="66060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7" name="Contact 3 Details"/>
          <p:cNvSpPr>
            <a:spLocks noGrp="1"/>
          </p:cNvSpPr>
          <p:nvPr>
            <p:ph type="body" sz="quarter" idx="31"/>
          </p:nvPr>
        </p:nvSpPr>
        <p:spPr>
          <a:xfrm>
            <a:off x="7581600" y="1839600"/>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solidFill>
                  <a:srgbClr val="58595B"/>
                </a:solidFill>
              </a:defRPr>
            </a:lvl2pPr>
            <a:lvl3pPr>
              <a:lnSpc>
                <a:spcPct val="100000"/>
              </a:lnSpc>
              <a:spcAft>
                <a:spcPts val="0"/>
              </a:spcAft>
              <a:defRPr sz="900">
                <a:solidFill>
                  <a:srgbClr val="58595B"/>
                </a:solidFill>
              </a:defRPr>
            </a:lvl3pPr>
            <a:lvl4pPr>
              <a:lnSpc>
                <a:spcPct val="100000"/>
              </a:lnSpc>
              <a:spcAft>
                <a:spcPts val="0"/>
              </a:spcAft>
              <a:defRPr sz="900">
                <a:solidFill>
                  <a:srgbClr val="58595B"/>
                </a:solidFill>
              </a:defRPr>
            </a:lvl4pPr>
            <a:lvl5pPr>
              <a:lnSpc>
                <a:spcPct val="100000"/>
              </a:lnSpc>
              <a:spcAft>
                <a:spcPts val="0"/>
              </a:spcAft>
              <a:defRPr sz="9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Contact 4 Details"/>
          <p:cNvSpPr>
            <a:spLocks noGrp="1"/>
          </p:cNvSpPr>
          <p:nvPr>
            <p:ph type="pic" sz="quarter" idx="32"/>
          </p:nvPr>
        </p:nvSpPr>
        <p:spPr>
          <a:xfrm>
            <a:off x="424800" y="275014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6" name="Contact 4 Details"/>
          <p:cNvSpPr>
            <a:spLocks noGrp="1"/>
          </p:cNvSpPr>
          <p:nvPr>
            <p:ph type="body" sz="quarter" idx="33"/>
          </p:nvPr>
        </p:nvSpPr>
        <p:spPr>
          <a:xfrm>
            <a:off x="1400400" y="2750146"/>
            <a:ext cx="1897200" cy="792000"/>
          </a:xfrm>
        </p:spPr>
        <p:txBody>
          <a:bodyPr/>
          <a:lstStyle>
            <a:lvl1pPr marL="0" marR="0" indent="0" algn="l" defTabSz="180000" rtl="0" eaLnBrk="1" fontAlgn="auto" latinLnBrk="0" hangingPunct="1">
              <a:lnSpc>
                <a:spcPct val="100000"/>
              </a:lnSpc>
              <a:spcBef>
                <a:spcPts val="0"/>
              </a:spcBef>
              <a:spcAft>
                <a:spcPts val="0"/>
              </a:spcAft>
              <a:buClrTx/>
              <a:buSzTx/>
              <a:buFont typeface="Arial" pitchFamily="34" charset="0"/>
              <a:buNone/>
              <a:tabLst/>
              <a:defRPr sz="900" baseline="0"/>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AU" dirty="0"/>
          </a:p>
        </p:txBody>
      </p:sp>
      <p:sp>
        <p:nvSpPr>
          <p:cNvPr id="17" name="Contact 5 Details"/>
          <p:cNvSpPr>
            <a:spLocks noGrp="1"/>
          </p:cNvSpPr>
          <p:nvPr>
            <p:ph type="pic" sz="quarter" idx="34"/>
          </p:nvPr>
        </p:nvSpPr>
        <p:spPr>
          <a:xfrm>
            <a:off x="3517200" y="275014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18" name="Contact 5 Details"/>
          <p:cNvSpPr>
            <a:spLocks noGrp="1"/>
          </p:cNvSpPr>
          <p:nvPr>
            <p:ph type="body" sz="quarter" idx="35"/>
          </p:nvPr>
        </p:nvSpPr>
        <p:spPr>
          <a:xfrm>
            <a:off x="4500000" y="2750146"/>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300"/>
              </a:spcAft>
              <a:buFont typeface="Arial" pitchFamily="34" charset="0"/>
              <a:buNone/>
            </a:pPr>
            <a:endParaRPr lang="en-US" dirty="0"/>
          </a:p>
        </p:txBody>
      </p:sp>
      <p:sp>
        <p:nvSpPr>
          <p:cNvPr id="20" name="Contact 6 Details"/>
          <p:cNvSpPr>
            <a:spLocks noGrp="1"/>
          </p:cNvSpPr>
          <p:nvPr>
            <p:ph type="pic" sz="quarter" idx="36"/>
          </p:nvPr>
        </p:nvSpPr>
        <p:spPr>
          <a:xfrm>
            <a:off x="6606000" y="2750146"/>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1" name="Contact 6 Details"/>
          <p:cNvSpPr>
            <a:spLocks noGrp="1"/>
          </p:cNvSpPr>
          <p:nvPr>
            <p:ph type="body" sz="quarter" idx="37"/>
          </p:nvPr>
        </p:nvSpPr>
        <p:spPr>
          <a:xfrm>
            <a:off x="7581600" y="2750146"/>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300"/>
              </a:spcAft>
              <a:buFont typeface="Arial" pitchFamily="34" charset="0"/>
              <a:buNone/>
            </a:pPr>
            <a:endParaRPr lang="en-US" dirty="0"/>
          </a:p>
        </p:txBody>
      </p:sp>
      <p:sp>
        <p:nvSpPr>
          <p:cNvPr id="22" name="Contact 7 Details"/>
          <p:cNvSpPr>
            <a:spLocks noGrp="1"/>
          </p:cNvSpPr>
          <p:nvPr>
            <p:ph type="pic" sz="quarter" idx="38"/>
          </p:nvPr>
        </p:nvSpPr>
        <p:spPr>
          <a:xfrm>
            <a:off x="424800" y="3651249"/>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4" name="Contact 7 Details"/>
          <p:cNvSpPr>
            <a:spLocks noGrp="1"/>
          </p:cNvSpPr>
          <p:nvPr>
            <p:ph type="body" sz="quarter" idx="39"/>
          </p:nvPr>
        </p:nvSpPr>
        <p:spPr>
          <a:xfrm>
            <a:off x="1400400" y="3651249"/>
            <a:ext cx="1897200" cy="792000"/>
          </a:xfrm>
        </p:spPr>
        <p:txBody>
          <a:bodyPr/>
          <a:lstStyle>
            <a:lvl1pPr marL="0" marR="0" indent="0" algn="l" defTabSz="180000" rtl="0" eaLnBrk="1" fontAlgn="auto" latinLnBrk="0" hangingPunct="1">
              <a:lnSpc>
                <a:spcPct val="100000"/>
              </a:lnSpc>
              <a:spcBef>
                <a:spcPts val="0"/>
              </a:spcBef>
              <a:spcAft>
                <a:spcPts val="0"/>
              </a:spcAft>
              <a:buClrTx/>
              <a:buSzTx/>
              <a:buFont typeface="Arial" pitchFamily="34" charset="0"/>
              <a:buNone/>
              <a:tabLst/>
              <a:defRPr sz="900"/>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25" name="Contact 8 Details"/>
          <p:cNvSpPr>
            <a:spLocks noGrp="1"/>
          </p:cNvSpPr>
          <p:nvPr>
            <p:ph type="pic" sz="quarter" idx="40"/>
          </p:nvPr>
        </p:nvSpPr>
        <p:spPr>
          <a:xfrm>
            <a:off x="3517200" y="3651249"/>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6" name="Contact 8 Details"/>
          <p:cNvSpPr>
            <a:spLocks noGrp="1"/>
          </p:cNvSpPr>
          <p:nvPr>
            <p:ph type="body" sz="quarter" idx="41"/>
          </p:nvPr>
        </p:nvSpPr>
        <p:spPr>
          <a:xfrm>
            <a:off x="4500000" y="3651249"/>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act 9 Details"/>
          <p:cNvSpPr>
            <a:spLocks noGrp="1"/>
          </p:cNvSpPr>
          <p:nvPr>
            <p:ph type="pic" sz="quarter" idx="42"/>
          </p:nvPr>
        </p:nvSpPr>
        <p:spPr>
          <a:xfrm>
            <a:off x="6606000" y="3651249"/>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29" name="Contact 9 Details"/>
          <p:cNvSpPr>
            <a:spLocks noGrp="1"/>
          </p:cNvSpPr>
          <p:nvPr>
            <p:ph type="body" sz="quarter" idx="43"/>
          </p:nvPr>
        </p:nvSpPr>
        <p:spPr>
          <a:xfrm>
            <a:off x="7581600" y="3651249"/>
            <a:ext cx="1897200" cy="792000"/>
          </a:xfrm>
        </p:spPr>
        <p:txBody>
          <a:bodyPr/>
          <a:lstStyle>
            <a:lvl1pPr>
              <a:lnSpc>
                <a:spcPct val="100000"/>
              </a:lnSpc>
              <a:spcAft>
                <a:spcPts val="0"/>
              </a:spcAft>
              <a:defRPr lang="en-US" sz="900" kern="1200" baseline="0" dirty="0" smtClean="0">
                <a:solidFill>
                  <a:srgbClr val="58595B"/>
                </a:solidFill>
                <a:latin typeface="Arial" pitchFamily="34" charset="0"/>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spcBef>
                <a:spcPts val="0"/>
              </a:spcBef>
              <a:spcAft>
                <a:spcPts val="300"/>
              </a:spcAft>
              <a:buFont typeface="Arial" pitchFamily="34" charset="0"/>
              <a:buNone/>
            </a:pPr>
            <a:endParaRPr lang="en-US" dirty="0"/>
          </a:p>
        </p:txBody>
      </p:sp>
      <p:sp>
        <p:nvSpPr>
          <p:cNvPr id="30" name="Contact 10 Details"/>
          <p:cNvSpPr>
            <a:spLocks noGrp="1"/>
          </p:cNvSpPr>
          <p:nvPr>
            <p:ph type="pic" sz="quarter" idx="44"/>
          </p:nvPr>
        </p:nvSpPr>
        <p:spPr>
          <a:xfrm>
            <a:off x="424800" y="4552352"/>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3" name="Contact 10 Details"/>
          <p:cNvSpPr>
            <a:spLocks noGrp="1"/>
          </p:cNvSpPr>
          <p:nvPr>
            <p:ph type="body" sz="quarter" idx="45"/>
          </p:nvPr>
        </p:nvSpPr>
        <p:spPr>
          <a:xfrm>
            <a:off x="1400400" y="4552352"/>
            <a:ext cx="1897200" cy="792000"/>
          </a:xfrm>
        </p:spPr>
        <p:txBody>
          <a:bodyPr/>
          <a:lstStyle>
            <a:lvl1pPr marL="0" marR="0" indent="0" algn="l" defTabSz="180000" rtl="0" eaLnBrk="1" fontAlgn="auto" latinLnBrk="0" hangingPunct="1">
              <a:lnSpc>
                <a:spcPct val="100000"/>
              </a:lnSpc>
              <a:spcBef>
                <a:spcPts val="0"/>
              </a:spcBef>
              <a:spcAft>
                <a:spcPts val="0"/>
              </a:spcAft>
              <a:buClrTx/>
              <a:buSzTx/>
              <a:buFont typeface="Arial" pitchFamily="34" charset="0"/>
              <a:buNone/>
              <a:tabLst/>
              <a:defRPr sz="900" b="0" cap="none" spc="0" baseline="0">
                <a:solidFill>
                  <a:srgbClr val="58595B"/>
                </a:solidFill>
                <a:latin typeface="Arial"/>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act 11 Details"/>
          <p:cNvSpPr>
            <a:spLocks noGrp="1"/>
          </p:cNvSpPr>
          <p:nvPr>
            <p:ph type="pic" sz="quarter" idx="46"/>
          </p:nvPr>
        </p:nvSpPr>
        <p:spPr>
          <a:xfrm>
            <a:off x="3517200" y="4552352"/>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5" name="Contact 11 Details"/>
          <p:cNvSpPr>
            <a:spLocks noGrp="1"/>
          </p:cNvSpPr>
          <p:nvPr>
            <p:ph type="body" sz="quarter" idx="47"/>
          </p:nvPr>
        </p:nvSpPr>
        <p:spPr>
          <a:xfrm>
            <a:off x="4500000" y="4552352"/>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Contact 12 Details"/>
          <p:cNvSpPr>
            <a:spLocks noGrp="1"/>
          </p:cNvSpPr>
          <p:nvPr>
            <p:ph type="pic" sz="quarter" idx="48"/>
          </p:nvPr>
        </p:nvSpPr>
        <p:spPr>
          <a:xfrm>
            <a:off x="6606000" y="4552352"/>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9" name="Contact 12 Details"/>
          <p:cNvSpPr>
            <a:spLocks noGrp="1"/>
          </p:cNvSpPr>
          <p:nvPr>
            <p:ph type="body" sz="quarter" idx="49"/>
          </p:nvPr>
        </p:nvSpPr>
        <p:spPr>
          <a:xfrm>
            <a:off x="7581600" y="4552352"/>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lnSpc>
                <a:spcPct val="100000"/>
              </a:lnSpc>
              <a:spcBef>
                <a:spcPts val="0"/>
              </a:spcBef>
              <a:spcAft>
                <a:spcPts val="300"/>
              </a:spcAft>
              <a:buFont typeface="Arial" pitchFamily="34" charset="0"/>
              <a:buNone/>
            </a:pPr>
            <a:endParaRPr lang="en-US" dirty="0"/>
          </a:p>
        </p:txBody>
      </p:sp>
      <p:sp>
        <p:nvSpPr>
          <p:cNvPr id="41" name="Contact 13 Details"/>
          <p:cNvSpPr>
            <a:spLocks noGrp="1"/>
          </p:cNvSpPr>
          <p:nvPr>
            <p:ph type="pic" sz="quarter" idx="50"/>
          </p:nvPr>
        </p:nvSpPr>
        <p:spPr>
          <a:xfrm>
            <a:off x="424800" y="543808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42" name="Contact 13 Details"/>
          <p:cNvSpPr>
            <a:spLocks noGrp="1"/>
          </p:cNvSpPr>
          <p:nvPr>
            <p:ph type="body" sz="quarter" idx="51"/>
          </p:nvPr>
        </p:nvSpPr>
        <p:spPr>
          <a:xfrm>
            <a:off x="1400400" y="5438088"/>
            <a:ext cx="1897200" cy="792000"/>
          </a:xfrm>
        </p:spPr>
        <p:txBody>
          <a:bodyPr/>
          <a:lstStyle>
            <a:lvl1pPr marL="0" marR="0" indent="0" algn="l" defTabSz="180000" rtl="0" eaLnBrk="1" fontAlgn="auto" latinLnBrk="0" hangingPunct="1">
              <a:lnSpc>
                <a:spcPct val="100000"/>
              </a:lnSpc>
              <a:spcBef>
                <a:spcPts val="0"/>
              </a:spcBef>
              <a:spcAft>
                <a:spcPts val="0"/>
              </a:spcAft>
              <a:buClrTx/>
              <a:buSzTx/>
              <a:buFont typeface="Arial" pitchFamily="34" charset="0"/>
              <a:buNone/>
              <a:tabLst/>
              <a:defRPr sz="900" b="0" cap="none" spc="0">
                <a:solidFill>
                  <a:srgbClr val="58595B"/>
                </a:solidFill>
                <a:latin typeface="Arial"/>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Contact 14 Details"/>
          <p:cNvSpPr>
            <a:spLocks noGrp="1"/>
          </p:cNvSpPr>
          <p:nvPr>
            <p:ph type="pic" sz="quarter" idx="52"/>
          </p:nvPr>
        </p:nvSpPr>
        <p:spPr>
          <a:xfrm>
            <a:off x="3517200" y="543808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44" name="Contact 14 Details"/>
          <p:cNvSpPr>
            <a:spLocks noGrp="1"/>
          </p:cNvSpPr>
          <p:nvPr>
            <p:ph type="body" sz="quarter" idx="53"/>
          </p:nvPr>
        </p:nvSpPr>
        <p:spPr>
          <a:xfrm>
            <a:off x="4500000" y="5438088"/>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vl2pPr>
              <a:lnSpc>
                <a:spcPct val="100000"/>
              </a:lnSpc>
              <a:spcAft>
                <a:spcPts val="0"/>
              </a:spcAft>
              <a:defRPr sz="900"/>
            </a:lvl2pPr>
            <a:lvl3pPr>
              <a:lnSpc>
                <a:spcPct val="100000"/>
              </a:lnSpc>
              <a:spcAft>
                <a:spcPts val="0"/>
              </a:spcAft>
              <a:defRPr sz="900"/>
            </a:lvl3pPr>
            <a:lvl4pPr>
              <a:lnSpc>
                <a:spcPct val="100000"/>
              </a:lnSpc>
              <a:spcAft>
                <a:spcPts val="0"/>
              </a:spcAft>
              <a:defRPr sz="900"/>
            </a:lvl4pPr>
            <a:lvl5pPr>
              <a:lnSpc>
                <a:spcPct val="100000"/>
              </a:lnSpc>
              <a:spcAft>
                <a:spcPts val="0"/>
              </a:spcAf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lnSpc>
                <a:spcPct val="100000"/>
              </a:lnSpc>
              <a:spcBef>
                <a:spcPts val="0"/>
              </a:spcBef>
              <a:spcAft>
                <a:spcPts val="300"/>
              </a:spcAft>
              <a:buFont typeface="Arial" pitchFamily="34" charset="0"/>
              <a:buNone/>
            </a:pPr>
            <a:endParaRPr lang="en-US" dirty="0"/>
          </a:p>
        </p:txBody>
      </p:sp>
      <p:sp>
        <p:nvSpPr>
          <p:cNvPr id="45" name="Contact 15 Details"/>
          <p:cNvSpPr>
            <a:spLocks noGrp="1"/>
          </p:cNvSpPr>
          <p:nvPr>
            <p:ph type="pic" sz="quarter" idx="54"/>
          </p:nvPr>
        </p:nvSpPr>
        <p:spPr>
          <a:xfrm>
            <a:off x="6606000" y="5438088"/>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46" name="Contact 15 Details"/>
          <p:cNvSpPr>
            <a:spLocks noGrp="1"/>
          </p:cNvSpPr>
          <p:nvPr>
            <p:ph type="body" sz="quarter" idx="55"/>
          </p:nvPr>
        </p:nvSpPr>
        <p:spPr>
          <a:xfrm>
            <a:off x="7581600" y="5438088"/>
            <a:ext cx="1897200" cy="792000"/>
          </a:xfrm>
        </p:spPr>
        <p:txBody>
          <a:bodyPr/>
          <a:lstStyle>
            <a:lvl1pPr marL="0" indent="0" algn="l" defTabSz="180000">
              <a:lnSpc>
                <a:spcPct val="100000"/>
              </a:lnSpc>
              <a:spcBef>
                <a:spcPts val="0"/>
              </a:spcBef>
              <a:spcAft>
                <a:spcPts val="0"/>
              </a:spcAft>
              <a:defRPr lang="en-US" sz="900" b="0" kern="1200" cap="none" spc="0" baseline="0" dirty="0" smtClean="0">
                <a:solidFill>
                  <a:srgbClr val="58595B"/>
                </a:solidFill>
                <a:latin typeface="Arial"/>
                <a:ea typeface="+mn-ea"/>
                <a:cs typeface="Arial" pitchFamily="34" charset="0"/>
              </a:defRPr>
            </a:lvl1pPr>
            <a:lvl2pPr>
              <a:lnSpc>
                <a:spcPct val="100000"/>
              </a:lnSpc>
              <a:spcAft>
                <a:spcPts val="0"/>
              </a:spcAft>
              <a:defRPr sz="900">
                <a:solidFill>
                  <a:srgbClr val="58595B"/>
                </a:solidFill>
              </a:defRPr>
            </a:lvl2pPr>
            <a:lvl3pPr>
              <a:lnSpc>
                <a:spcPct val="100000"/>
              </a:lnSpc>
              <a:spcAft>
                <a:spcPts val="0"/>
              </a:spcAft>
              <a:defRPr sz="900">
                <a:solidFill>
                  <a:srgbClr val="58595B"/>
                </a:solidFill>
              </a:defRPr>
            </a:lvl3pPr>
            <a:lvl4pPr>
              <a:lnSpc>
                <a:spcPct val="100000"/>
              </a:lnSpc>
              <a:spcAft>
                <a:spcPts val="0"/>
              </a:spcAft>
              <a:defRPr sz="900">
                <a:solidFill>
                  <a:srgbClr val="58595B"/>
                </a:solidFill>
              </a:defRPr>
            </a:lvl4pPr>
            <a:lvl5pPr>
              <a:lnSpc>
                <a:spcPct val="100000"/>
              </a:lnSpc>
              <a:spcAft>
                <a:spcPts val="0"/>
              </a:spcAft>
              <a:defRPr sz="900">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marL="0" lvl="0" indent="0" algn="l" defTabSz="914400" rtl="0" eaLnBrk="1" latinLnBrk="0" hangingPunct="1">
              <a:lnSpc>
                <a:spcPct val="100000"/>
              </a:lnSpc>
              <a:spcBef>
                <a:spcPts val="0"/>
              </a:spcBef>
              <a:spcAft>
                <a:spcPts val="300"/>
              </a:spcAft>
              <a:buFont typeface="Arial" pitchFamily="34" charset="0"/>
              <a:buNone/>
            </a:pPr>
            <a:endParaRPr lang="en-US" dirty="0"/>
          </a:p>
        </p:txBody>
      </p:sp>
      <p:sp>
        <p:nvSpPr>
          <p:cNvPr id="2" name="Slide Number Placeholder 1" descr="Lock Shape"/>
          <p:cNvSpPr>
            <a:spLocks noGrp="1"/>
          </p:cNvSpPr>
          <p:nvPr>
            <p:ph type="sldNum" sz="quarter" idx="56"/>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40" name="Rectangle 39"/>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47" name="Text Placeholder 8"/>
          <p:cNvSpPr>
            <a:spLocks noGrp="1"/>
          </p:cNvSpPr>
          <p:nvPr>
            <p:ph type="body" sz="quarter" idx="57"/>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231826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V [ 4 People ] + Images Top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E9BC324-87D9-4F3A-AF80-305003183E1D}" type="slidenum">
              <a:rPr lang="en-AU" smtClean="0"/>
              <a:pPr/>
              <a:t>‹N°›</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Rectangle 4"/>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6"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
        <p:nvSpPr>
          <p:cNvPr id="19" name="Text Placeholder 18"/>
          <p:cNvSpPr>
            <a:spLocks noGrp="1"/>
          </p:cNvSpPr>
          <p:nvPr>
            <p:ph type="body" sz="quarter" idx="45"/>
          </p:nvPr>
        </p:nvSpPr>
        <p:spPr>
          <a:xfrm>
            <a:off x="1411200" y="1839913"/>
            <a:ext cx="1882800" cy="135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Text Placeholder 18"/>
          <p:cNvSpPr>
            <a:spLocks noGrp="1"/>
          </p:cNvSpPr>
          <p:nvPr>
            <p:ph type="body" sz="quarter" idx="46"/>
          </p:nvPr>
        </p:nvSpPr>
        <p:spPr>
          <a:xfrm>
            <a:off x="1411200" y="3330000"/>
            <a:ext cx="1882800" cy="135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Text Placeholder 18"/>
          <p:cNvSpPr>
            <a:spLocks noGrp="1"/>
          </p:cNvSpPr>
          <p:nvPr>
            <p:ph type="body" sz="quarter" idx="47"/>
          </p:nvPr>
        </p:nvSpPr>
        <p:spPr>
          <a:xfrm>
            <a:off x="1411200" y="4838400"/>
            <a:ext cx="1882800" cy="135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18"/>
          <p:cNvSpPr>
            <a:spLocks noGrp="1"/>
          </p:cNvSpPr>
          <p:nvPr>
            <p:ph type="body" sz="quarter" idx="48"/>
          </p:nvPr>
        </p:nvSpPr>
        <p:spPr>
          <a:xfrm>
            <a:off x="4514400" y="3330000"/>
            <a:ext cx="1882800" cy="13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4"/>
          <p:cNvSpPr>
            <a:spLocks noGrp="1"/>
          </p:cNvSpPr>
          <p:nvPr>
            <p:ph type="body" sz="quarter" idx="49"/>
          </p:nvPr>
        </p:nvSpPr>
        <p:spPr>
          <a:xfrm>
            <a:off x="3520800" y="2984400"/>
            <a:ext cx="1080000" cy="216000"/>
          </a:xfrm>
        </p:spPr>
        <p:txBody>
          <a:bodyPr/>
          <a:lstStyle/>
          <a:p>
            <a:pPr lvl="0"/>
            <a:r>
              <a:rPr lang="en-US" dirty="0"/>
              <a:t>Click to edit Master text styles</a:t>
            </a:r>
            <a:endParaRPr lang="en-AU" dirty="0"/>
          </a:p>
        </p:txBody>
      </p:sp>
      <p:sp>
        <p:nvSpPr>
          <p:cNvPr id="27" name="Text Placeholder 24"/>
          <p:cNvSpPr>
            <a:spLocks noGrp="1"/>
          </p:cNvSpPr>
          <p:nvPr>
            <p:ph type="body" sz="quarter" idx="50"/>
          </p:nvPr>
        </p:nvSpPr>
        <p:spPr>
          <a:xfrm>
            <a:off x="4766400" y="2984400"/>
            <a:ext cx="1080000" cy="216000"/>
          </a:xfrm>
        </p:spPr>
        <p:txBody>
          <a:bodyPr/>
          <a:lstStyle/>
          <a:p>
            <a:pPr lvl="0"/>
            <a:r>
              <a:rPr lang="en-US" dirty="0"/>
              <a:t>Click to edit Master text styles</a:t>
            </a:r>
            <a:endParaRPr lang="en-AU" dirty="0"/>
          </a:p>
        </p:txBody>
      </p:sp>
      <p:sp>
        <p:nvSpPr>
          <p:cNvPr id="28" name="Text Placeholder 24"/>
          <p:cNvSpPr>
            <a:spLocks noGrp="1"/>
          </p:cNvSpPr>
          <p:nvPr>
            <p:ph type="body" sz="quarter" idx="51"/>
          </p:nvPr>
        </p:nvSpPr>
        <p:spPr>
          <a:xfrm>
            <a:off x="7207200" y="2984400"/>
            <a:ext cx="1080000" cy="216000"/>
          </a:xfrm>
        </p:spPr>
        <p:txBody>
          <a:bodyPr/>
          <a:lstStyle/>
          <a:p>
            <a:pPr lvl="0"/>
            <a:r>
              <a:rPr lang="en-US" dirty="0"/>
              <a:t>Click to edit Master text styles</a:t>
            </a:r>
            <a:endParaRPr lang="en-AU" dirty="0"/>
          </a:p>
        </p:txBody>
      </p:sp>
      <p:sp>
        <p:nvSpPr>
          <p:cNvPr id="29" name="Text Placeholder 24"/>
          <p:cNvSpPr>
            <a:spLocks noGrp="1"/>
          </p:cNvSpPr>
          <p:nvPr>
            <p:ph type="body" sz="quarter" idx="52"/>
          </p:nvPr>
        </p:nvSpPr>
        <p:spPr>
          <a:xfrm>
            <a:off x="8420400" y="2984400"/>
            <a:ext cx="1080000" cy="216000"/>
          </a:xfrm>
        </p:spPr>
        <p:txBody>
          <a:bodyPr/>
          <a:lstStyle/>
          <a:p>
            <a:pPr lvl="0"/>
            <a:r>
              <a:rPr lang="en-US" dirty="0"/>
              <a:t>Click to edit Master text styles</a:t>
            </a:r>
            <a:endParaRPr lang="en-AU" dirty="0"/>
          </a:p>
        </p:txBody>
      </p:sp>
      <p:sp>
        <p:nvSpPr>
          <p:cNvPr id="30" name="Text Placeholder 24"/>
          <p:cNvSpPr>
            <a:spLocks noGrp="1"/>
          </p:cNvSpPr>
          <p:nvPr>
            <p:ph type="body" sz="quarter" idx="53"/>
          </p:nvPr>
        </p:nvSpPr>
        <p:spPr>
          <a:xfrm>
            <a:off x="5990400" y="2984400"/>
            <a:ext cx="1080000" cy="216000"/>
          </a:xfrm>
        </p:spPr>
        <p:txBody>
          <a:bodyPr/>
          <a:lstStyle/>
          <a:p>
            <a:pPr lvl="0"/>
            <a:r>
              <a:rPr lang="en-US" dirty="0"/>
              <a:t>Click to edit Master text styles</a:t>
            </a:r>
            <a:endParaRPr lang="en-AU" dirty="0"/>
          </a:p>
        </p:txBody>
      </p:sp>
      <p:sp>
        <p:nvSpPr>
          <p:cNvPr id="26" name="Contact 1 Details"/>
          <p:cNvSpPr>
            <a:spLocks noGrp="1"/>
          </p:cNvSpPr>
          <p:nvPr>
            <p:ph type="pic" sz="quarter" idx="54"/>
          </p:nvPr>
        </p:nvSpPr>
        <p:spPr>
          <a:xfrm>
            <a:off x="424800" y="18396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1" name="Contact 2 Details"/>
          <p:cNvSpPr>
            <a:spLocks noGrp="1"/>
          </p:cNvSpPr>
          <p:nvPr>
            <p:ph type="pic" sz="quarter" idx="19"/>
          </p:nvPr>
        </p:nvSpPr>
        <p:spPr>
          <a:xfrm>
            <a:off x="423863" y="33300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2" name="Contact 3 Details"/>
          <p:cNvSpPr>
            <a:spLocks noGrp="1"/>
          </p:cNvSpPr>
          <p:nvPr>
            <p:ph type="pic" sz="quarter" idx="27"/>
          </p:nvPr>
        </p:nvSpPr>
        <p:spPr>
          <a:xfrm>
            <a:off x="423863" y="48384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33" name="Contact 5 Details"/>
          <p:cNvSpPr>
            <a:spLocks noGrp="1"/>
          </p:cNvSpPr>
          <p:nvPr>
            <p:ph type="pic" sz="quarter" idx="34"/>
          </p:nvPr>
        </p:nvSpPr>
        <p:spPr>
          <a:xfrm>
            <a:off x="3520800" y="3330000"/>
            <a:ext cx="792000" cy="792000"/>
          </a:xfrm>
          <a:pattFill prst="smGrid">
            <a:fgClr>
              <a:schemeClr val="bg1">
                <a:lumMod val="85000"/>
              </a:schemeClr>
            </a:fgClr>
            <a:bgClr>
              <a:prstClr val="white"/>
            </a:bgClr>
          </a:pattFill>
          <a:ln>
            <a:solidFill>
              <a:srgbClr val="B4B4B4"/>
            </a:solidFill>
          </a:ln>
        </p:spPr>
        <p:txBody>
          <a:bodyPr/>
          <a:lstStyle>
            <a:lvl1pPr algn="ctr">
              <a:defRPr lang="en-AU" sz="900" kern="1200" baseline="0" dirty="0">
                <a:solidFill>
                  <a:srgbClr val="404040"/>
                </a:solidFill>
                <a:latin typeface="Arial" pitchFamily="34" charset="0"/>
                <a:ea typeface="+mn-ea"/>
                <a:cs typeface="Arial" pitchFamily="34" charset="0"/>
              </a:defRPr>
            </a:lvl1pPr>
          </a:lstStyle>
          <a:p>
            <a:r>
              <a:rPr lang="en-US" dirty="0"/>
              <a:t>Click icon to add picture</a:t>
            </a:r>
            <a:endParaRPr lang="en-AU" dirty="0"/>
          </a:p>
        </p:txBody>
      </p:sp>
      <p:sp>
        <p:nvSpPr>
          <p:cNvPr id="8" name="Picture Placeholder 7"/>
          <p:cNvSpPr>
            <a:spLocks noGrp="1"/>
          </p:cNvSpPr>
          <p:nvPr>
            <p:ph type="pic" sz="quarter" idx="55"/>
          </p:nvPr>
        </p:nvSpPr>
        <p:spPr>
          <a:xfrm>
            <a:off x="3520800" y="1839913"/>
            <a:ext cx="1080000" cy="996950"/>
          </a:xfrm>
          <a:pattFill prst="smGrid">
            <a:fgClr>
              <a:schemeClr val="bg1">
                <a:lumMod val="85000"/>
              </a:schemeClr>
            </a:fgClr>
            <a:bgClr>
              <a:schemeClr val="bg1"/>
            </a:bgClr>
          </a:pattFill>
        </p:spPr>
        <p:txBody>
          <a:bodyPr/>
          <a:lstStyle/>
          <a:p>
            <a:endParaRPr lang="en-AU"/>
          </a:p>
        </p:txBody>
      </p:sp>
      <p:sp>
        <p:nvSpPr>
          <p:cNvPr id="10" name="Picture Placeholder 9"/>
          <p:cNvSpPr>
            <a:spLocks noGrp="1"/>
          </p:cNvSpPr>
          <p:nvPr>
            <p:ph type="pic" sz="quarter" idx="56"/>
          </p:nvPr>
        </p:nvSpPr>
        <p:spPr>
          <a:xfrm>
            <a:off x="5990400" y="1839913"/>
            <a:ext cx="1080000" cy="996950"/>
          </a:xfrm>
          <a:pattFill prst="smGrid">
            <a:fgClr>
              <a:schemeClr val="bg1">
                <a:lumMod val="85000"/>
              </a:schemeClr>
            </a:fgClr>
            <a:bgClr>
              <a:schemeClr val="bg1"/>
            </a:bgClr>
          </a:pattFill>
        </p:spPr>
        <p:txBody>
          <a:bodyPr/>
          <a:lstStyle/>
          <a:p>
            <a:endParaRPr lang="en-AU"/>
          </a:p>
        </p:txBody>
      </p:sp>
      <p:sp>
        <p:nvSpPr>
          <p:cNvPr id="12" name="Picture Placeholder 11"/>
          <p:cNvSpPr>
            <a:spLocks noGrp="1"/>
          </p:cNvSpPr>
          <p:nvPr>
            <p:ph type="pic" sz="quarter" idx="57"/>
          </p:nvPr>
        </p:nvSpPr>
        <p:spPr>
          <a:xfrm>
            <a:off x="7207200" y="1839913"/>
            <a:ext cx="1080000" cy="996950"/>
          </a:xfrm>
          <a:pattFill prst="smGrid">
            <a:fgClr>
              <a:schemeClr val="bg1">
                <a:lumMod val="85000"/>
              </a:schemeClr>
            </a:fgClr>
            <a:bgClr>
              <a:schemeClr val="bg1"/>
            </a:bgClr>
          </a:pattFill>
        </p:spPr>
        <p:txBody>
          <a:bodyPr/>
          <a:lstStyle/>
          <a:p>
            <a:endParaRPr lang="en-AU"/>
          </a:p>
        </p:txBody>
      </p:sp>
      <p:sp>
        <p:nvSpPr>
          <p:cNvPr id="14" name="Picture Placeholder 13"/>
          <p:cNvSpPr>
            <a:spLocks noGrp="1"/>
          </p:cNvSpPr>
          <p:nvPr>
            <p:ph type="pic" sz="quarter" idx="58"/>
          </p:nvPr>
        </p:nvSpPr>
        <p:spPr>
          <a:xfrm>
            <a:off x="8420400" y="1839913"/>
            <a:ext cx="1080000" cy="996950"/>
          </a:xfrm>
          <a:pattFill prst="smGrid">
            <a:fgClr>
              <a:schemeClr val="bg1">
                <a:lumMod val="85000"/>
              </a:schemeClr>
            </a:fgClr>
            <a:bgClr>
              <a:schemeClr val="bg1"/>
            </a:bgClr>
          </a:pattFill>
        </p:spPr>
        <p:txBody>
          <a:bodyPr/>
          <a:lstStyle/>
          <a:p>
            <a:endParaRPr lang="en-AU"/>
          </a:p>
        </p:txBody>
      </p:sp>
      <p:sp>
        <p:nvSpPr>
          <p:cNvPr id="9" name="Picture Placeholder 8"/>
          <p:cNvSpPr>
            <a:spLocks noGrp="1"/>
          </p:cNvSpPr>
          <p:nvPr>
            <p:ph type="pic" sz="quarter" idx="59"/>
          </p:nvPr>
        </p:nvSpPr>
        <p:spPr>
          <a:xfrm>
            <a:off x="4766400" y="1839913"/>
            <a:ext cx="1080000" cy="996950"/>
          </a:xfrm>
          <a:pattFill prst="smGrid">
            <a:fgClr>
              <a:schemeClr val="bg1">
                <a:lumMod val="85000"/>
              </a:schemeClr>
            </a:fgClr>
            <a:bgClr>
              <a:schemeClr val="bg1"/>
            </a:bgClr>
          </a:pattFill>
        </p:spPr>
        <p:txBody>
          <a:bodyPr/>
          <a:lstStyle/>
          <a:p>
            <a:endParaRPr lang="en-AU"/>
          </a:p>
        </p:txBody>
      </p:sp>
    </p:spTree>
    <p:extLst>
      <p:ext uri="{BB962C8B-B14F-4D97-AF65-F5344CB8AC3E}">
        <p14:creationId xmlns:p14="http://schemas.microsoft.com/office/powerpoint/2010/main" val="1615431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 Vertical Heading ]">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20"/>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3" name="Title 2"/>
          <p:cNvSpPr>
            <a:spLocks noGrp="1"/>
          </p:cNvSpPr>
          <p:nvPr>
            <p:ph type="title"/>
          </p:nvPr>
        </p:nvSpPr>
        <p:spPr>
          <a:xfrm>
            <a:off x="684000" y="813600"/>
            <a:ext cx="2613600" cy="5432400"/>
          </a:xfrm>
        </p:spPr>
        <p:txBody>
          <a:bodyPr wrap="square" anchor="b" anchorCtr="0"/>
          <a:lstStyle>
            <a:lvl1pPr marL="0" indent="0" algn="l" defTabSz="180000" rtl="0" eaLnBrk="1" latinLnBrk="0" hangingPunct="1">
              <a:lnSpc>
                <a:spcPts val="4800"/>
              </a:lnSpc>
              <a:spcBef>
                <a:spcPct val="0"/>
              </a:spcBef>
              <a:spcAft>
                <a:spcPts val="0"/>
              </a:spcAft>
              <a:buNone/>
              <a:defRPr sz="4800" b="1" cap="none" spc="-150">
                <a:solidFill>
                  <a:srgbClr val="FFFFFF"/>
                </a:solidFill>
                <a:latin typeface="Arial"/>
              </a:defRPr>
            </a:lvl1pPr>
          </a:lstStyle>
          <a:p>
            <a:pPr lvl="0"/>
            <a:r>
              <a:rPr lang="en-US" dirty="0"/>
              <a:t>Click to edit Master title style</a:t>
            </a:r>
            <a:endParaRPr lang="en-AU" dirty="0"/>
          </a:p>
        </p:txBody>
      </p:sp>
    </p:spTree>
    <p:extLst>
      <p:ext uri="{BB962C8B-B14F-4D97-AF65-F5344CB8AC3E}">
        <p14:creationId xmlns:p14="http://schemas.microsoft.com/office/powerpoint/2010/main" val="8930104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 Image + Quote Bottom R">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423863" y="1839911"/>
            <a:ext cx="9072000" cy="4406400"/>
          </a:xfrm>
          <a:pattFill prst="smGrid">
            <a:fgClr>
              <a:schemeClr val="bg1">
                <a:lumMod val="85000"/>
              </a:schemeClr>
            </a:fgClr>
            <a:bgClr>
              <a:prstClr val="white"/>
            </a:bgClr>
          </a:pattFill>
        </p:spPr>
        <p:txBody>
          <a:bodyPr/>
          <a:lstStyle/>
          <a:p>
            <a:endParaRPr lang="en-AU"/>
          </a:p>
        </p:txBody>
      </p:sp>
      <p:sp>
        <p:nvSpPr>
          <p:cNvPr id="2" name="Slide Number Placeholder 1" descr="Lock Shape"/>
          <p:cNvSpPr>
            <a:spLocks noGrp="1"/>
          </p:cNvSpPr>
          <p:nvPr>
            <p:ph type="sldNum" sz="quarter" idx="21"/>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8" name="Rectangle 7"/>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5" name="Title 4"/>
          <p:cNvSpPr>
            <a:spLocks noGrp="1"/>
          </p:cNvSpPr>
          <p:nvPr>
            <p:ph type="title"/>
          </p:nvPr>
        </p:nvSpPr>
        <p:spPr/>
        <p:txBody>
          <a:bodyPr/>
          <a:lstStyle/>
          <a:p>
            <a:r>
              <a:rPr lang="en-US"/>
              <a:t>Click to edit Master title style</a:t>
            </a:r>
            <a:endParaRPr lang="en-AU"/>
          </a:p>
        </p:txBody>
      </p:sp>
      <p:sp>
        <p:nvSpPr>
          <p:cNvPr id="9"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1570842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Page Image + Quote Top R [ No Title ]">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9906000" cy="6858000"/>
          </a:xfrm>
          <a:pattFill prst="smGrid">
            <a:fgClr>
              <a:schemeClr val="bg1">
                <a:lumMod val="85000"/>
              </a:schemeClr>
            </a:fgClr>
            <a:bgClr>
              <a:prstClr val="white"/>
            </a:bgClr>
          </a:pattFill>
        </p:spPr>
        <p:txBody>
          <a:bodyPr/>
          <a:lstStyle/>
          <a:p>
            <a:endParaRPr lang="en-AU"/>
          </a:p>
        </p:txBody>
      </p:sp>
    </p:spTree>
    <p:extLst>
      <p:ext uri="{BB962C8B-B14F-4D97-AF65-F5344CB8AC3E}">
        <p14:creationId xmlns:p14="http://schemas.microsoft.com/office/powerpoint/2010/main" val="34667202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descr="Lock Shape"/>
          <p:cNvSpPr>
            <a:spLocks noGrp="1"/>
          </p:cNvSpPr>
          <p:nvPr>
            <p:ph type="sldNum" sz="quarter" idx="17"/>
          </p:nvPr>
        </p:nvSpPr>
        <p:spPr/>
        <p:txBody>
          <a:bodyPr/>
          <a:lstStyle>
            <a:lvl1pPr marL="0" indent="0" algn="r" defTabSz="180000" rtl="0" eaLnBrk="1" latinLnBrk="0" hangingPunct="1">
              <a:lnSpc>
                <a:spcPct val="100000"/>
              </a:lnSpc>
              <a:spcBef>
                <a:spcPts val="0"/>
              </a:spcBef>
              <a:spcAft>
                <a:spcPts val="0"/>
              </a:spcAft>
              <a:buNone/>
              <a:defRPr sz="800" b="0" cap="none" spc="0">
                <a:solidFill>
                  <a:srgbClr val="808285"/>
                </a:solidFill>
                <a:latin typeface="Arial"/>
              </a:defRPr>
            </a:lvl1pPr>
          </a:lstStyle>
          <a:p>
            <a:fld id="{9E9BC324-87D9-4F3A-AF80-305003183E1D}" type="slidenum">
              <a:rPr lang="en-AU" smtClean="0"/>
              <a:pPr/>
              <a:t>‹N°›</a:t>
            </a:fld>
            <a:endParaRPr lang="en-AU" dirty="0"/>
          </a:p>
        </p:txBody>
      </p:sp>
      <p:sp>
        <p:nvSpPr>
          <p:cNvPr id="6" name="Rectangle 5"/>
          <p:cNvSpPr/>
          <p:nvPr userDrawn="1"/>
        </p:nvSpPr>
        <p:spPr>
          <a:xfrm>
            <a:off x="424800" y="504000"/>
            <a:ext cx="21600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 name="Title 2"/>
          <p:cNvSpPr>
            <a:spLocks noGrp="1"/>
          </p:cNvSpPr>
          <p:nvPr>
            <p:ph type="title"/>
          </p:nvPr>
        </p:nvSpPr>
        <p:spPr/>
        <p:txBody>
          <a:bodyPr/>
          <a:lstStyle/>
          <a:p>
            <a:r>
              <a:rPr lang="en-US"/>
              <a:t>Click to edit Master title style</a:t>
            </a:r>
            <a:endParaRPr lang="en-AU"/>
          </a:p>
        </p:txBody>
      </p:sp>
      <p:sp>
        <p:nvSpPr>
          <p:cNvPr id="7" name="Text Placeholder 8"/>
          <p:cNvSpPr>
            <a:spLocks noGrp="1"/>
          </p:cNvSpPr>
          <p:nvPr>
            <p:ph type="body" sz="quarter" idx="35"/>
          </p:nvPr>
        </p:nvSpPr>
        <p:spPr>
          <a:xfrm>
            <a:off x="928800" y="503237"/>
            <a:ext cx="4021200" cy="180000"/>
          </a:xfrm>
        </p:spPr>
        <p:txBody>
          <a:bodyPr/>
          <a:lstStyle>
            <a:lvl1pPr marL="0" indent="0" algn="l" defTabSz="180000" rtl="0" eaLnBrk="1" latinLnBrk="0" hangingPunct="1">
              <a:lnSpc>
                <a:spcPct val="100000"/>
              </a:lnSpc>
              <a:spcBef>
                <a:spcPts val="0"/>
              </a:spcBef>
              <a:spcAft>
                <a:spcPts val="0"/>
              </a:spcAft>
              <a:buNone/>
              <a:defRPr sz="900" b="0" cap="none" spc="0">
                <a:solidFill>
                  <a:srgbClr val="58595B"/>
                </a:solidFill>
                <a:latin typeface="Arial"/>
              </a:defRPr>
            </a:lvl1pPr>
            <a:lvl2pPr marL="0" indent="0" algn="l" defTabSz="180000" rtl="0" eaLnBrk="1" latinLnBrk="0" hangingPunct="1">
              <a:spcBef>
                <a:spcPts val="0"/>
              </a:spcBef>
              <a:buNone/>
              <a:defRPr/>
            </a:lvl2pPr>
            <a:lvl3pPr marL="180000" indent="0" algn="l" defTabSz="180000" rtl="0" eaLnBrk="1" latinLnBrk="0" hangingPunct="1">
              <a:spcBef>
                <a:spcPts val="0"/>
              </a:spcBef>
              <a:buNone/>
              <a:defRPr/>
            </a:lvl3pPr>
            <a:lvl4pPr marL="360000" indent="0" algn="l" defTabSz="180000" rtl="0" eaLnBrk="1" latinLnBrk="0" hangingPunct="1">
              <a:spcBef>
                <a:spcPts val="0"/>
              </a:spcBef>
              <a:buNone/>
              <a:defRPr/>
            </a:lvl4pPr>
            <a:lvl5pPr marL="0" indent="0" algn="l" defTabSz="180000" rtl="0" eaLnBrk="1" latinLnBrk="0" hangingPunct="1">
              <a:spcBef>
                <a:spcPts val="0"/>
              </a:spcBef>
              <a:buNone/>
              <a:defRPr/>
            </a:lvl5pPr>
          </a:lstStyle>
          <a:p>
            <a:pPr lvl="0"/>
            <a:r>
              <a:rPr lang="en-US" dirty="0"/>
              <a:t>Click to edit Master text styles</a:t>
            </a:r>
            <a:endParaRPr lang="en-AU" dirty="0"/>
          </a:p>
        </p:txBody>
      </p:sp>
    </p:spTree>
    <p:extLst>
      <p:ext uri="{BB962C8B-B14F-4D97-AF65-F5344CB8AC3E}">
        <p14:creationId xmlns:p14="http://schemas.microsoft.com/office/powerpoint/2010/main" val="3193716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theme" Target="../theme/theme2.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925" y="1346400"/>
            <a:ext cx="9074150" cy="4900413"/>
          </a:xfrm>
          <a:prstGeom prst="rect">
            <a:avLst/>
          </a:prstGeom>
        </p:spPr>
        <p:txBody>
          <a:bodyPr vert="horz" lIns="0" tIns="0" rIns="0" bIns="0" rtlCol="0">
            <a:noAutofit/>
          </a:bodyPr>
          <a:lstStyle/>
          <a:p>
            <a:pPr marL="0" lvl="0" indent="0" algn="l" defTabSz="180000" rtl="0" eaLnBrk="1" latinLnBrk="0" hangingPunct="1">
              <a:lnSpc>
                <a:spcPct val="100000"/>
              </a:lnSpc>
              <a:spcBef>
                <a:spcPts val="0"/>
              </a:spcBef>
              <a:spcAft>
                <a:spcPts val="600"/>
              </a:spcAft>
              <a:buFont typeface="Arial" pitchFamily="34" charset="0"/>
              <a:buNone/>
            </a:pPr>
            <a:r>
              <a:rPr lang="zh-CN" altLang="en-US"/>
              <a:t>单击此处编辑母版文本样式</a:t>
            </a:r>
          </a:p>
          <a:p>
            <a:pPr marL="0" lvl="1" indent="0" algn="l" defTabSz="180000" rtl="0" eaLnBrk="1" latinLnBrk="0" hangingPunct="1">
              <a:lnSpc>
                <a:spcPct val="100000"/>
              </a:lnSpc>
              <a:spcBef>
                <a:spcPts val="0"/>
              </a:spcBef>
              <a:spcAft>
                <a:spcPts val="600"/>
              </a:spcAft>
              <a:buFont typeface="Arial" pitchFamily="34" charset="0"/>
              <a:buNone/>
            </a:pPr>
            <a:r>
              <a:rPr lang="zh-CN" altLang="en-US"/>
              <a:t>第二级</a:t>
            </a:r>
          </a:p>
          <a:p>
            <a:pPr marL="0" lvl="2" indent="0" algn="l" defTabSz="180000" rtl="0" eaLnBrk="1" latinLnBrk="0" hangingPunct="1">
              <a:lnSpc>
                <a:spcPct val="100000"/>
              </a:lnSpc>
              <a:spcBef>
                <a:spcPts val="0"/>
              </a:spcBef>
              <a:spcAft>
                <a:spcPts val="600"/>
              </a:spcAft>
              <a:buFont typeface="Arial" pitchFamily="34" charset="0"/>
              <a:buNone/>
            </a:pPr>
            <a:r>
              <a:rPr lang="zh-CN" altLang="en-US"/>
              <a:t>第三级</a:t>
            </a:r>
          </a:p>
          <a:p>
            <a:pPr marL="0" lvl="3" indent="0" algn="l" defTabSz="180000" rtl="0" eaLnBrk="1" latinLnBrk="0" hangingPunct="1">
              <a:lnSpc>
                <a:spcPct val="100000"/>
              </a:lnSpc>
              <a:spcBef>
                <a:spcPts val="0"/>
              </a:spcBef>
              <a:spcAft>
                <a:spcPts val="600"/>
              </a:spcAft>
              <a:buFont typeface="Arial" pitchFamily="34" charset="0"/>
              <a:buNone/>
            </a:pPr>
            <a:r>
              <a:rPr lang="zh-CN" altLang="en-US"/>
              <a:t>第四级</a:t>
            </a:r>
          </a:p>
          <a:p>
            <a:pPr marL="0" lvl="4" indent="0" algn="l" defTabSz="180000" rtl="0" eaLnBrk="1" latinLnBrk="0" hangingPunct="1">
              <a:lnSpc>
                <a:spcPct val="100000"/>
              </a:lnSpc>
              <a:spcBef>
                <a:spcPts val="0"/>
              </a:spcBef>
              <a:spcAft>
                <a:spcPts val="600"/>
              </a:spcAft>
              <a:buFont typeface="Arial" pitchFamily="34" charset="0"/>
              <a:buNone/>
            </a:pPr>
            <a:r>
              <a:rPr lang="zh-CN" altLang="en-US"/>
              <a:t>第五级</a:t>
            </a:r>
            <a:endParaRPr lang="en-AU" dirty="0"/>
          </a:p>
        </p:txBody>
      </p:sp>
      <p:sp>
        <p:nvSpPr>
          <p:cNvPr id="2" name="Slide Number Placeholder 1" descr="Lock Shape"/>
          <p:cNvSpPr>
            <a:spLocks noGrp="1"/>
          </p:cNvSpPr>
          <p:nvPr>
            <p:ph type="sldNum" sz="quarter" idx="4"/>
          </p:nvPr>
        </p:nvSpPr>
        <p:spPr>
          <a:xfrm>
            <a:off x="9223513" y="6426000"/>
            <a:ext cx="363062" cy="201600"/>
          </a:xfrm>
          <a:prstGeom prst="rect">
            <a:avLst/>
          </a:prstGeom>
        </p:spPr>
        <p:txBody>
          <a:bodyPr vert="horz" lIns="91440" tIns="45720" rIns="91440" bIns="45720" rtlCol="0" anchor="ctr"/>
          <a:lstStyle>
            <a:lvl1pPr marL="0" indent="0" algn="r" defTabSz="180000" rtl="0" eaLnBrk="1" latinLnBrk="0" hangingPunct="1">
              <a:lnSpc>
                <a:spcPct val="100000"/>
              </a:lnSpc>
              <a:spcBef>
                <a:spcPts val="0"/>
              </a:spcBef>
              <a:spcAft>
                <a:spcPts val="0"/>
              </a:spcAft>
              <a:buNone/>
              <a:defRPr sz="800" b="0" cap="none" spc="0" baseline="0">
                <a:solidFill>
                  <a:srgbClr val="808285"/>
                </a:solidFill>
                <a:latin typeface="Arial"/>
              </a:defRPr>
            </a:lvl1pPr>
          </a:lstStyle>
          <a:p>
            <a:fld id="{9E9BC324-87D9-4F3A-AF80-305003183E1D}" type="slidenum">
              <a:rPr lang="en-AU" smtClean="0"/>
              <a:pPr/>
              <a:t>‹N°›</a:t>
            </a:fld>
            <a:endParaRPr lang="en-AU" dirty="0"/>
          </a:p>
        </p:txBody>
      </p:sp>
      <p:sp>
        <p:nvSpPr>
          <p:cNvPr id="5" name="Footer Placeholder 4"/>
          <p:cNvSpPr>
            <a:spLocks noGrp="1"/>
          </p:cNvSpPr>
          <p:nvPr>
            <p:ph type="ftr" sz="quarter" idx="3"/>
          </p:nvPr>
        </p:nvSpPr>
        <p:spPr>
          <a:xfrm>
            <a:off x="684000" y="6426000"/>
            <a:ext cx="3060000" cy="201600"/>
          </a:xfrm>
          <a:prstGeom prst="rect">
            <a:avLst/>
          </a:prstGeom>
        </p:spPr>
        <p:txBody>
          <a:bodyPr vert="horz" lIns="91440" tIns="45720" rIns="91440" bIns="45720" rtlCol="0" anchor="ctr"/>
          <a:lstStyle>
            <a:lvl1pPr algn="l">
              <a:defRPr sz="800">
                <a:solidFill>
                  <a:srgbClr val="58595B"/>
                </a:solidFill>
                <a:latin typeface="+mn-lt"/>
              </a:defRPr>
            </a:lvl1pPr>
          </a:lstStyle>
          <a:p>
            <a:endParaRPr lang="en-AU" dirty="0"/>
          </a:p>
        </p:txBody>
      </p:sp>
      <p:sp>
        <p:nvSpPr>
          <p:cNvPr id="7" name="TextBox 6"/>
          <p:cNvSpPr txBox="1">
            <a:spLocks/>
          </p:cNvSpPr>
          <p:nvPr/>
        </p:nvSpPr>
        <p:spPr>
          <a:xfrm>
            <a:off x="3850909" y="6426089"/>
            <a:ext cx="2200873" cy="201600"/>
          </a:xfrm>
          <a:prstGeom prst="rect">
            <a:avLst/>
          </a:prstGeom>
          <a:noFill/>
        </p:spPr>
        <p:txBody>
          <a:bodyPr wrap="none" lIns="0" rIns="0" rtlCol="0">
            <a:noAutofit/>
          </a:bodyPr>
          <a:lstStyle/>
          <a:p>
            <a:pPr marL="0" marR="0" indent="0" algn="ctr" defTabSz="914400" rtl="0" eaLnBrk="1" fontAlgn="auto" latinLnBrk="0" hangingPunct="1">
              <a:lnSpc>
                <a:spcPct val="100000"/>
              </a:lnSpc>
              <a:spcBef>
                <a:spcPts val="0"/>
              </a:spcBef>
              <a:spcAft>
                <a:spcPts val="0"/>
              </a:spcAft>
              <a:buClrTx/>
              <a:buSzTx/>
              <a:buFont typeface="Symbol"/>
              <a:buNone/>
              <a:tabLst>
                <a:tab pos="8964613" algn="r"/>
              </a:tabLst>
              <a:defRPr/>
            </a:pPr>
            <a:r>
              <a:rPr lang="en-AU" sz="800" b="1" kern="1200" dirty="0">
                <a:solidFill>
                  <a:srgbClr val="808285"/>
                </a:solidFill>
                <a:effectLst/>
                <a:latin typeface="+mn-lt"/>
                <a:ea typeface="+mn-ea"/>
                <a:cs typeface="+mn-cs"/>
              </a:rPr>
              <a:t>King &amp; Wood Mallesons</a:t>
            </a:r>
            <a:r>
              <a:rPr lang="en-AU" sz="800" b="1" kern="1200" baseline="0" dirty="0">
                <a:solidFill>
                  <a:srgbClr val="808285"/>
                </a:solidFill>
                <a:effectLst/>
                <a:latin typeface="+mn-lt"/>
                <a:ea typeface="+mn-ea"/>
                <a:cs typeface="+mn-cs"/>
              </a:rPr>
              <a:t> /</a:t>
            </a:r>
            <a:r>
              <a:rPr lang="en-AU" sz="800" kern="1200" dirty="0">
                <a:solidFill>
                  <a:srgbClr val="808285"/>
                </a:solidFill>
                <a:effectLst/>
                <a:latin typeface="+mn-lt"/>
                <a:ea typeface="+mn-ea"/>
                <a:cs typeface="+mn-cs"/>
              </a:rPr>
              <a:t>www.kwm.com</a:t>
            </a:r>
          </a:p>
        </p:txBody>
      </p:sp>
      <p:sp>
        <p:nvSpPr>
          <p:cNvPr id="6" name="Title Placeholder 5"/>
          <p:cNvSpPr>
            <a:spLocks noGrp="1"/>
          </p:cNvSpPr>
          <p:nvPr>
            <p:ph type="title"/>
          </p:nvPr>
        </p:nvSpPr>
        <p:spPr>
          <a:xfrm>
            <a:off x="424800" y="378000"/>
            <a:ext cx="9072000" cy="698400"/>
          </a:xfrm>
          <a:prstGeom prst="rect">
            <a:avLst/>
          </a:prstGeom>
        </p:spPr>
        <p:txBody>
          <a:bodyPr vert="horz" wrap="none" lIns="0" tIns="0" rIns="0" bIns="0" rtlCol="0" anchor="ctr" anchorCtr="0">
            <a:noAutofit/>
          </a:bodyPr>
          <a:lstStyle/>
          <a:p>
            <a:pPr marL="0" lvl="0" indent="0" algn="l" defTabSz="180000" rtl="0" eaLnBrk="1" latinLnBrk="0" hangingPunct="1">
              <a:lnSpc>
                <a:spcPts val="4800"/>
              </a:lnSpc>
              <a:spcBef>
                <a:spcPct val="0"/>
              </a:spcBef>
              <a:spcAft>
                <a:spcPts val="0"/>
              </a:spcAft>
              <a:buNone/>
            </a:pPr>
            <a:r>
              <a:rPr lang="zh-CN" altLang="en-US"/>
              <a:t>单击此处编辑母版标题样式</a:t>
            </a:r>
            <a:endParaRPr lang="en-AU" dirty="0"/>
          </a:p>
        </p:txBody>
      </p:sp>
    </p:spTree>
    <p:extLst>
      <p:ext uri="{BB962C8B-B14F-4D97-AF65-F5344CB8AC3E}">
        <p14:creationId xmlns:p14="http://schemas.microsoft.com/office/powerpoint/2010/main" val="991188316"/>
      </p:ext>
    </p:extLst>
  </p:cSld>
  <p:clrMap bg1="lt1" tx1="dk1" bg2="lt2" tx2="dk2" accent1="accent1" accent2="accent2" accent3="accent3" accent4="accent4" accent5="accent5" accent6="accent6" hlink="hlink" folHlink="folHlink"/>
  <p:sldLayoutIdLst>
    <p:sldLayoutId id="2147483873" r:id="rId1"/>
    <p:sldLayoutId id="2147483783" r:id="rId2"/>
    <p:sldLayoutId id="2147483784" r:id="rId3"/>
    <p:sldLayoutId id="2147483831" r:id="rId4"/>
    <p:sldLayoutId id="2147483866" r:id="rId5"/>
    <p:sldLayoutId id="2147483746" r:id="rId6"/>
    <p:sldLayoutId id="2147483825" r:id="rId7"/>
    <p:sldLayoutId id="2147483851" r:id="rId8"/>
    <p:sldLayoutId id="2147483859" r:id="rId9"/>
    <p:sldLayoutId id="2147483843" r:id="rId10"/>
    <p:sldLayoutId id="2147483868" r:id="rId11"/>
    <p:sldLayoutId id="2147483839" r:id="rId12"/>
    <p:sldLayoutId id="2147483876" r:id="rId13"/>
    <p:sldLayoutId id="2147483840" r:id="rId14"/>
    <p:sldLayoutId id="2147483877" r:id="rId15"/>
    <p:sldLayoutId id="2147483842" r:id="rId16"/>
    <p:sldLayoutId id="2147483835" r:id="rId17"/>
    <p:sldLayoutId id="2147483841" r:id="rId18"/>
    <p:sldLayoutId id="2147483787" r:id="rId19"/>
    <p:sldLayoutId id="2147483791" r:id="rId20"/>
    <p:sldLayoutId id="2147483847" r:id="rId21"/>
    <p:sldLayoutId id="2147483779" r:id="rId22"/>
    <p:sldLayoutId id="2147483775" r:id="rId23"/>
    <p:sldLayoutId id="2147483748" r:id="rId24"/>
    <p:sldLayoutId id="2147483776" r:id="rId25"/>
    <p:sldLayoutId id="2147483855" r:id="rId26"/>
    <p:sldLayoutId id="2147483860" r:id="rId27"/>
    <p:sldLayoutId id="2147483867" r:id="rId28"/>
    <p:sldLayoutId id="2147483828" r:id="rId29"/>
    <p:sldLayoutId id="2147483846" r:id="rId30"/>
    <p:sldLayoutId id="2147483858" r:id="rId31"/>
    <p:sldLayoutId id="2147483857" r:id="rId32"/>
    <p:sldLayoutId id="2147483845" r:id="rId33"/>
    <p:sldLayoutId id="2147483789" r:id="rId34"/>
    <p:sldLayoutId id="2147483792" r:id="rId35"/>
    <p:sldLayoutId id="2147483861" r:id="rId36"/>
    <p:sldLayoutId id="2147483862" r:id="rId37"/>
    <p:sldLayoutId id="2147483795" r:id="rId38"/>
    <p:sldLayoutId id="2147483759" r:id="rId39"/>
    <p:sldLayoutId id="2147483750" r:id="rId40"/>
    <p:sldLayoutId id="2147483849" r:id="rId41"/>
    <p:sldLayoutId id="2147483850" r:id="rId42"/>
    <p:sldLayoutId id="2147483793" r:id="rId43"/>
    <p:sldLayoutId id="2147483875" r:id="rId44"/>
    <p:sldLayoutId id="2147483838" r:id="rId45"/>
    <p:sldLayoutId id="2147483761" r:id="rId46"/>
    <p:sldLayoutId id="2147483790" r:id="rId47"/>
    <p:sldLayoutId id="2147483826" r:id="rId48"/>
    <p:sldLayoutId id="2147483865" r:id="rId49"/>
    <p:sldLayoutId id="2147483864" r:id="rId50"/>
    <p:sldLayoutId id="2147483869" r:id="rId51"/>
    <p:sldLayoutId id="2147483871" r:id="rId52"/>
  </p:sldLayoutIdLst>
  <p:hf hdr="0" ftr="0" dt="0"/>
  <p:txStyles>
    <p:titleStyle>
      <a:lvl1pPr marL="0" indent="0" algn="l" defTabSz="180000" rtl="0" eaLnBrk="1" latinLnBrk="0" hangingPunct="1">
        <a:lnSpc>
          <a:spcPts val="4800"/>
        </a:lnSpc>
        <a:spcBef>
          <a:spcPct val="0"/>
        </a:spcBef>
        <a:spcAft>
          <a:spcPts val="0"/>
        </a:spcAft>
        <a:buNone/>
        <a:defRPr lang="en-AU" sz="4200" b="0" kern="1200" cap="none" spc="-150" baseline="0" dirty="0">
          <a:solidFill>
            <a:schemeClr val="tx2"/>
          </a:solidFill>
          <a:latin typeface="黑体" panose="02010609060101010101" pitchFamily="49" charset="-122"/>
          <a:ea typeface="黑体" panose="02010609060101010101" pitchFamily="49" charset="-122"/>
          <a:cs typeface="+mj-cs"/>
        </a:defRPr>
      </a:lvl1pPr>
    </p:titleStyle>
    <p:bodyStyle>
      <a:lvl1pPr marL="0" indent="0" algn="l" defTabSz="180000" rtl="0" eaLnBrk="1" latinLnBrk="0" hangingPunct="1">
        <a:lnSpc>
          <a:spcPct val="100000"/>
        </a:lnSpc>
        <a:spcBef>
          <a:spcPts val="600"/>
        </a:spcBef>
        <a:spcAft>
          <a:spcPts val="600"/>
        </a:spcAft>
        <a:buFont typeface="Arial" pitchFamily="34" charset="0"/>
        <a:buNone/>
        <a:defRPr lang="en-US" sz="2400" b="0" kern="1200" cap="none" spc="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1pPr>
      <a:lvl2pPr marL="180000" indent="-180000" algn="l" defTabSz="180000" rtl="0" eaLnBrk="1" latinLnBrk="0" hangingPunct="1">
        <a:lnSpc>
          <a:spcPct val="100000"/>
        </a:lnSpc>
        <a:spcBef>
          <a:spcPts val="600"/>
        </a:spcBef>
        <a:spcAft>
          <a:spcPts val="600"/>
        </a:spcAft>
        <a:buClr>
          <a:srgbClr val="A7A9AC"/>
        </a:buClr>
        <a:buSzPct val="130000"/>
        <a:buFont typeface="Arial"/>
        <a:buChar char="▪"/>
        <a:defRPr lang="en-US" sz="2000" b="0" kern="1200" cap="none" spc="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2pPr>
      <a:lvl3pPr marL="360000" indent="-180000" algn="l" defTabSz="180000" rtl="0" eaLnBrk="1" latinLnBrk="0" hangingPunct="1">
        <a:lnSpc>
          <a:spcPct val="100000"/>
        </a:lnSpc>
        <a:spcBef>
          <a:spcPts val="600"/>
        </a:spcBef>
        <a:spcAft>
          <a:spcPts val="600"/>
        </a:spcAft>
        <a:buClr>
          <a:srgbClr val="A7A9AC"/>
        </a:buClr>
        <a:buSzPct val="130000"/>
        <a:buFont typeface="Arial"/>
        <a:buChar char="▪"/>
        <a:defRPr lang="en-US" sz="2000" b="0" kern="1200" cap="none" spc="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3pPr>
      <a:lvl4pPr marL="540000" indent="-180000" algn="l" defTabSz="180000" rtl="0" eaLnBrk="1" latinLnBrk="0" hangingPunct="1">
        <a:lnSpc>
          <a:spcPct val="100000"/>
        </a:lnSpc>
        <a:spcBef>
          <a:spcPts val="600"/>
        </a:spcBef>
        <a:spcAft>
          <a:spcPts val="300"/>
        </a:spcAft>
        <a:buClr>
          <a:srgbClr val="A7A9AC"/>
        </a:buClr>
        <a:buSzPct val="130000"/>
        <a:buFont typeface="Arial Black" pitchFamily="34" charset="0"/>
        <a:buChar char="▪"/>
        <a:defRPr lang="en-US" sz="20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4pPr>
      <a:lvl5pPr marL="717550" indent="-177800" algn="l" defTabSz="180000" rtl="0" eaLnBrk="1" latinLnBrk="0" hangingPunct="1">
        <a:lnSpc>
          <a:spcPct val="100000"/>
        </a:lnSpc>
        <a:spcBef>
          <a:spcPts val="600"/>
        </a:spcBef>
        <a:spcAft>
          <a:spcPts val="300"/>
        </a:spcAft>
        <a:buClr>
          <a:srgbClr val="A7A9AC"/>
        </a:buClr>
        <a:buSzPct val="130000"/>
        <a:buFont typeface="Arial" pitchFamily="34" charset="0"/>
        <a:buChar char="▪"/>
        <a:defRPr lang="en-US" sz="2000" kern="1200" baseline="0" dirty="0" smtClean="0">
          <a:solidFill>
            <a:srgbClr val="58595B"/>
          </a:solidFill>
          <a:latin typeface="微软雅黑" panose="020B0503020204020204" pitchFamily="34" charset="-122"/>
          <a:ea typeface="微软雅黑" panose="020B0503020204020204"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925" y="1839913"/>
            <a:ext cx="9074150" cy="4397375"/>
          </a:xfrm>
          <a:prstGeom prst="rect">
            <a:avLst/>
          </a:prstGeom>
        </p:spPr>
        <p:txBody>
          <a:bodyPr vert="horz" lIns="0" tIns="0" rIns="0" bIns="0" rtlCol="0">
            <a:noAutofit/>
          </a:bodyPr>
          <a:lstStyle/>
          <a:p>
            <a:pPr marL="0" lvl="0" indent="0" algn="l" defTabSz="180000" rtl="0" eaLnBrk="1" latinLnBrk="0" hangingPunct="1">
              <a:lnSpc>
                <a:spcPct val="100000"/>
              </a:lnSpc>
              <a:spcBef>
                <a:spcPts val="0"/>
              </a:spcBef>
              <a:spcAft>
                <a:spcPts val="600"/>
              </a:spcAft>
              <a:buFont typeface="Arial"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Slide Number Placeholder 1" descr="Lock Shape"/>
          <p:cNvSpPr>
            <a:spLocks noGrp="1"/>
          </p:cNvSpPr>
          <p:nvPr>
            <p:ph type="sldNum" sz="quarter" idx="4"/>
          </p:nvPr>
        </p:nvSpPr>
        <p:spPr>
          <a:xfrm>
            <a:off x="9223513" y="6426000"/>
            <a:ext cx="363062" cy="201600"/>
          </a:xfrm>
          <a:prstGeom prst="rect">
            <a:avLst/>
          </a:prstGeom>
        </p:spPr>
        <p:txBody>
          <a:bodyPr vert="horz" lIns="91440" tIns="45720" rIns="91440" bIns="45720" rtlCol="0" anchor="ctr"/>
          <a:lstStyle>
            <a:lvl1pPr marL="0" indent="0" algn="r" defTabSz="180000" rtl="0" eaLnBrk="1" latinLnBrk="0" hangingPunct="1">
              <a:lnSpc>
                <a:spcPct val="100000"/>
              </a:lnSpc>
              <a:spcBef>
                <a:spcPts val="0"/>
              </a:spcBef>
              <a:spcAft>
                <a:spcPts val="0"/>
              </a:spcAft>
              <a:buNone/>
              <a:defRPr sz="800" b="0" cap="none" spc="0" baseline="0">
                <a:solidFill>
                  <a:srgbClr val="808285"/>
                </a:solidFill>
                <a:latin typeface="Arial"/>
              </a:defRPr>
            </a:lvl1pPr>
          </a:lstStyle>
          <a:p>
            <a:fld id="{9E9BC324-87D9-4F3A-AF80-305003183E1D}" type="slidenum">
              <a:rPr lang="en-AU" smtClean="0"/>
              <a:pPr/>
              <a:t>‹N°›</a:t>
            </a:fld>
            <a:endParaRPr lang="en-AU" dirty="0"/>
          </a:p>
        </p:txBody>
      </p:sp>
      <p:sp>
        <p:nvSpPr>
          <p:cNvPr id="5" name="Footer Placeholder 4"/>
          <p:cNvSpPr>
            <a:spLocks noGrp="1"/>
          </p:cNvSpPr>
          <p:nvPr>
            <p:ph type="ftr" sz="quarter" idx="3"/>
          </p:nvPr>
        </p:nvSpPr>
        <p:spPr>
          <a:xfrm>
            <a:off x="684000" y="6426000"/>
            <a:ext cx="3060000" cy="201600"/>
          </a:xfrm>
          <a:prstGeom prst="rect">
            <a:avLst/>
          </a:prstGeom>
        </p:spPr>
        <p:txBody>
          <a:bodyPr vert="horz" lIns="91440" tIns="45720" rIns="91440" bIns="45720" rtlCol="0" anchor="ctr"/>
          <a:lstStyle>
            <a:lvl1pPr algn="l">
              <a:defRPr sz="800">
                <a:solidFill>
                  <a:srgbClr val="58595B"/>
                </a:solidFill>
                <a:latin typeface="+mn-lt"/>
              </a:defRPr>
            </a:lvl1pPr>
          </a:lstStyle>
          <a:p>
            <a:endParaRPr lang="en-AU" dirty="0"/>
          </a:p>
        </p:txBody>
      </p:sp>
      <p:sp>
        <p:nvSpPr>
          <p:cNvPr id="7" name="TextBox 6"/>
          <p:cNvSpPr txBox="1">
            <a:spLocks/>
          </p:cNvSpPr>
          <p:nvPr/>
        </p:nvSpPr>
        <p:spPr>
          <a:xfrm>
            <a:off x="3850909" y="6426089"/>
            <a:ext cx="2200873" cy="201600"/>
          </a:xfrm>
          <a:prstGeom prst="rect">
            <a:avLst/>
          </a:prstGeom>
          <a:noFill/>
        </p:spPr>
        <p:txBody>
          <a:bodyPr wrap="none" lIns="0" rIns="0" rtlCol="0">
            <a:noAutofit/>
          </a:bodyPr>
          <a:lstStyle/>
          <a:p>
            <a:pPr algn="ctr">
              <a:buFont typeface="Symbol"/>
              <a:buNone/>
              <a:tabLst>
                <a:tab pos="8964613" algn="r"/>
              </a:tabLst>
              <a:defRPr/>
            </a:pPr>
            <a:r>
              <a:rPr lang="en-AU" sz="900" b="1" dirty="0">
                <a:solidFill>
                  <a:srgbClr val="808285"/>
                </a:solidFill>
              </a:rPr>
              <a:t>King &amp; Wood Mallesons /</a:t>
            </a:r>
            <a:r>
              <a:rPr lang="en-AU" sz="900" dirty="0">
                <a:solidFill>
                  <a:srgbClr val="808285"/>
                </a:solidFill>
              </a:rPr>
              <a:t> www.kwm.com</a:t>
            </a:r>
          </a:p>
        </p:txBody>
      </p:sp>
      <p:sp>
        <p:nvSpPr>
          <p:cNvPr id="6" name="Title Placeholder 5"/>
          <p:cNvSpPr>
            <a:spLocks noGrp="1"/>
          </p:cNvSpPr>
          <p:nvPr>
            <p:ph type="title"/>
          </p:nvPr>
        </p:nvSpPr>
        <p:spPr>
          <a:xfrm>
            <a:off x="424800" y="810000"/>
            <a:ext cx="9072000" cy="698400"/>
          </a:xfrm>
          <a:prstGeom prst="rect">
            <a:avLst/>
          </a:prstGeom>
        </p:spPr>
        <p:txBody>
          <a:bodyPr vert="horz" wrap="none" lIns="0" tIns="0" rIns="0" bIns="0" rtlCol="0" anchor="ctr" anchorCtr="0">
            <a:noAutofit/>
          </a:bodyPr>
          <a:lstStyle/>
          <a:p>
            <a:pPr marL="0" lvl="0" indent="0" algn="l" defTabSz="180000" rtl="0" eaLnBrk="1" latinLnBrk="0" hangingPunct="1">
              <a:lnSpc>
                <a:spcPts val="4800"/>
              </a:lnSpc>
              <a:spcBef>
                <a:spcPct val="0"/>
              </a:spcBef>
              <a:spcAft>
                <a:spcPts val="0"/>
              </a:spcAft>
              <a:buNone/>
            </a:pPr>
            <a:r>
              <a:rPr lang="en-US" dirty="0"/>
              <a:t>Click to edit Master title style</a:t>
            </a:r>
            <a:endParaRPr lang="en-AU" dirty="0"/>
          </a:p>
        </p:txBody>
      </p:sp>
    </p:spTree>
    <p:extLst>
      <p:ext uri="{BB962C8B-B14F-4D97-AF65-F5344CB8AC3E}">
        <p14:creationId xmlns:p14="http://schemas.microsoft.com/office/powerpoint/2010/main" val="196461975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 id="2147484027" r:id="rId43"/>
    <p:sldLayoutId id="2147484028" r:id="rId44"/>
    <p:sldLayoutId id="2147484029" r:id="rId45"/>
    <p:sldLayoutId id="2147484030" r:id="rId46"/>
    <p:sldLayoutId id="2147484031" r:id="rId47"/>
    <p:sldLayoutId id="2147484032" r:id="rId48"/>
    <p:sldLayoutId id="2147484033" r:id="rId49"/>
    <p:sldLayoutId id="2147484034" r:id="rId50"/>
    <p:sldLayoutId id="2147484035" r:id="rId51"/>
    <p:sldLayoutId id="2147484036" r:id="rId52"/>
  </p:sldLayoutIdLst>
  <p:hf hdr="0" ftr="0" dt="0"/>
  <p:txStyles>
    <p:titleStyle>
      <a:lvl1pPr marL="0" indent="0" algn="l" defTabSz="180000" rtl="0" eaLnBrk="1" latinLnBrk="0" hangingPunct="1">
        <a:lnSpc>
          <a:spcPts val="4800"/>
        </a:lnSpc>
        <a:spcBef>
          <a:spcPct val="0"/>
        </a:spcBef>
        <a:spcAft>
          <a:spcPts val="0"/>
        </a:spcAft>
        <a:buNone/>
        <a:defRPr lang="en-AU" sz="4800" b="1" kern="1200" cap="none" spc="-150" baseline="0" dirty="0">
          <a:solidFill>
            <a:schemeClr val="tx2"/>
          </a:solidFill>
          <a:latin typeface="Arial"/>
          <a:ea typeface="+mj-ea"/>
          <a:cs typeface="+mj-cs"/>
        </a:defRPr>
      </a:lvl1pPr>
    </p:titleStyle>
    <p:bodyStyle>
      <a:lvl1pPr marL="0" indent="0" algn="l" defTabSz="180000" rtl="0" eaLnBrk="1" latinLnBrk="0" hangingPunct="1">
        <a:lnSpc>
          <a:spcPct val="100000"/>
        </a:lnSpc>
        <a:spcBef>
          <a:spcPts val="0"/>
        </a:spcBef>
        <a:spcAft>
          <a:spcPts val="600"/>
        </a:spcAft>
        <a:buFont typeface="Arial" pitchFamily="34" charset="0"/>
        <a:buNone/>
        <a:defRPr lang="en-US" sz="900" b="0" kern="1200" cap="none" spc="0" baseline="0" dirty="0" smtClean="0">
          <a:solidFill>
            <a:srgbClr val="58595B"/>
          </a:solidFill>
          <a:latin typeface="Arial"/>
          <a:ea typeface="+mn-ea"/>
          <a:cs typeface="Arial" pitchFamily="34" charset="0"/>
        </a:defRPr>
      </a:lvl1pPr>
      <a:lvl2pPr marL="180000" indent="-180000" algn="l" defTabSz="180000" rtl="0" eaLnBrk="1" latinLnBrk="0" hangingPunct="1">
        <a:lnSpc>
          <a:spcPct val="100000"/>
        </a:lnSpc>
        <a:spcBef>
          <a:spcPts val="0"/>
        </a:spcBef>
        <a:spcAft>
          <a:spcPts val="600"/>
        </a:spcAft>
        <a:buClr>
          <a:srgbClr val="A7A9AC"/>
        </a:buClr>
        <a:buSzPct val="130000"/>
        <a:buFont typeface="Arial"/>
        <a:buChar char="▪"/>
        <a:defRPr lang="en-US" sz="900" b="0" kern="1200" cap="none" spc="0" baseline="0" dirty="0" smtClean="0">
          <a:solidFill>
            <a:srgbClr val="58595B"/>
          </a:solidFill>
          <a:latin typeface="Arial"/>
          <a:ea typeface="+mn-ea"/>
          <a:cs typeface="Arial" pitchFamily="34" charset="0"/>
        </a:defRPr>
      </a:lvl2pPr>
      <a:lvl3pPr marL="360000" indent="-180000" algn="l" defTabSz="180000" rtl="0" eaLnBrk="1" latinLnBrk="0" hangingPunct="1">
        <a:lnSpc>
          <a:spcPct val="100000"/>
        </a:lnSpc>
        <a:spcBef>
          <a:spcPts val="0"/>
        </a:spcBef>
        <a:spcAft>
          <a:spcPts val="600"/>
        </a:spcAft>
        <a:buClr>
          <a:srgbClr val="A7A9AC"/>
        </a:buClr>
        <a:buSzPct val="130000"/>
        <a:buFont typeface="Arial"/>
        <a:buChar char="▪"/>
        <a:defRPr lang="en-US" sz="900" b="0" kern="1200" cap="none" spc="0" baseline="0" dirty="0" smtClean="0">
          <a:solidFill>
            <a:srgbClr val="58595B"/>
          </a:solidFill>
          <a:latin typeface="Arial"/>
          <a:ea typeface="+mn-ea"/>
          <a:cs typeface="Arial" pitchFamily="34" charset="0"/>
        </a:defRPr>
      </a:lvl3pPr>
      <a:lvl4pPr marL="540000" indent="-180000" algn="l" defTabSz="180000" rtl="0" eaLnBrk="1" latinLnBrk="0" hangingPunct="1">
        <a:spcBef>
          <a:spcPts val="0"/>
        </a:spcBef>
        <a:spcAft>
          <a:spcPts val="300"/>
        </a:spcAft>
        <a:buClr>
          <a:srgbClr val="A7A9AC"/>
        </a:buClr>
        <a:buSzPct val="130000"/>
        <a:buFont typeface="Arial Black" pitchFamily="34" charset="0"/>
        <a:buChar char="▪"/>
        <a:defRPr lang="en-US" sz="900" kern="1200" baseline="0" dirty="0" smtClean="0">
          <a:solidFill>
            <a:srgbClr val="58595B"/>
          </a:solidFill>
          <a:latin typeface="Arial" pitchFamily="34" charset="0"/>
          <a:ea typeface="+mn-ea"/>
          <a:cs typeface="Arial" pitchFamily="34" charset="0"/>
        </a:defRPr>
      </a:lvl4pPr>
      <a:lvl5pPr marL="717550" indent="-177800" algn="l" defTabSz="180000" rtl="0" eaLnBrk="1" latinLnBrk="0" hangingPunct="1">
        <a:spcBef>
          <a:spcPts val="0"/>
        </a:spcBef>
        <a:spcAft>
          <a:spcPts val="300"/>
        </a:spcAft>
        <a:buClr>
          <a:srgbClr val="A7A9AC"/>
        </a:buClr>
        <a:buSzPct val="130000"/>
        <a:buFont typeface="Arial" pitchFamily="34" charset="0"/>
        <a:buChar char="▪"/>
        <a:defRPr lang="en-US" sz="900" kern="1200" baseline="0" dirty="0" smtClean="0">
          <a:solidFill>
            <a:srgbClr val="58595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dirty="0">
              <a:solidFill>
                <a:srgbClr val="00AEEE"/>
              </a:solidFill>
              <a:latin typeface="微软雅黑" panose="020B0503020204020204" pitchFamily="34" charset="-122"/>
              <a:ea typeface="微软雅黑" panose="020B0503020204020204" pitchFamily="34" charset="-122"/>
            </a:endParaRPr>
          </a:p>
        </p:txBody>
      </p:sp>
      <p:sp>
        <p:nvSpPr>
          <p:cNvPr id="10" name="Title 1"/>
          <p:cNvSpPr txBox="1">
            <a:spLocks/>
          </p:cNvSpPr>
          <p:nvPr/>
        </p:nvSpPr>
        <p:spPr>
          <a:xfrm>
            <a:off x="0" y="2944552"/>
            <a:ext cx="9905999" cy="2568633"/>
          </a:xfrm>
          <a:prstGeom prst="rect">
            <a:avLst/>
          </a:prstGeom>
          <a:solidFill>
            <a:schemeClr val="accent2">
              <a:alpha val="70000"/>
            </a:schemeClr>
          </a:solidFill>
        </p:spPr>
        <p:txBody>
          <a:bodyPr vert="horz" wrap="none" lIns="180000" tIns="108000" rIns="180000" bIns="72000" rtlCol="0" anchor="ctr" anchorCtr="0">
            <a:noAutofit/>
          </a:bodyPr>
          <a:lstStyle>
            <a:lvl1pPr marL="0" indent="0" algn="l" defTabSz="180000" rtl="0" eaLnBrk="1" latinLnBrk="0" hangingPunct="1">
              <a:lnSpc>
                <a:spcPts val="3800"/>
              </a:lnSpc>
              <a:spcBef>
                <a:spcPct val="0"/>
              </a:spcBef>
              <a:spcAft>
                <a:spcPts val="0"/>
              </a:spcAft>
              <a:buNone/>
              <a:defRPr sz="4400" kern="1200" cap="all" spc="-300" baseline="0">
                <a:solidFill>
                  <a:schemeClr val="accent1"/>
                </a:solidFill>
                <a:latin typeface="Arial"/>
                <a:ea typeface="+mj-ea"/>
                <a:cs typeface="+mj-cs"/>
              </a:defRPr>
            </a:lvl1pPr>
          </a:lstStyle>
          <a:p>
            <a:pPr algn="ctr">
              <a:lnSpc>
                <a:spcPts val="4800"/>
              </a:lnSpc>
            </a:pPr>
            <a:r>
              <a:rPr lang="en-US" altLang="zh-CN" sz="3600" b="1" cap="none" spc="-150" dirty="0">
                <a:solidFill>
                  <a:srgbClr val="FFFFFF"/>
                </a:solidFill>
                <a:latin typeface="+mj-lt"/>
                <a:ea typeface="黑体" panose="02010609060101010101" pitchFamily="49" charset="-122"/>
              </a:rPr>
              <a:t>Development of SEP Litigation Practice in PRC</a:t>
            </a:r>
          </a:p>
          <a:p>
            <a:pPr algn="ctr">
              <a:lnSpc>
                <a:spcPts val="4800"/>
              </a:lnSpc>
            </a:pPr>
            <a:r>
              <a:rPr lang="en-US" altLang="zh-CN" sz="2400" b="1" cap="none" spc="-150" dirty="0">
                <a:solidFill>
                  <a:srgbClr val="FFFFFF"/>
                </a:solidFill>
                <a:latin typeface="+mj-lt"/>
                <a:ea typeface="黑体" panose="02010609060101010101" pitchFamily="49" charset="-122"/>
              </a:rPr>
              <a:t>XU Jing</a:t>
            </a:r>
            <a:r>
              <a:rPr lang="zh-CN" altLang="en-US" sz="2400" b="1" cap="none" spc="-150" dirty="0">
                <a:solidFill>
                  <a:srgbClr val="FFFFFF"/>
                </a:solidFill>
                <a:latin typeface="+mj-lt"/>
                <a:ea typeface="黑体" panose="02010609060101010101" pitchFamily="49" charset="-122"/>
              </a:rPr>
              <a:t> </a:t>
            </a:r>
            <a:r>
              <a:rPr lang="en-US" altLang="zh-CN" sz="2400" b="1" cap="none" spc="-150" dirty="0">
                <a:solidFill>
                  <a:srgbClr val="FFFFFF"/>
                </a:solidFill>
                <a:latin typeface="+mj-lt"/>
                <a:ea typeface="黑体" panose="02010609060101010101" pitchFamily="49" charset="-122"/>
              </a:rPr>
              <a:t>| </a:t>
            </a:r>
            <a:r>
              <a:rPr lang="en-GB" altLang="zh-CN" sz="2400" b="1" cap="none" spc="-150" dirty="0">
                <a:solidFill>
                  <a:srgbClr val="FFFFFF"/>
                </a:solidFill>
                <a:latin typeface="+mj-lt"/>
                <a:ea typeface="黑体" panose="02010609060101010101" pitchFamily="49" charset="-122"/>
              </a:rPr>
              <a:t>King &amp; Wood </a:t>
            </a:r>
            <a:r>
              <a:rPr lang="en-GB" altLang="zh-CN" sz="2400" b="1" cap="none" spc="-150" dirty="0" err="1">
                <a:solidFill>
                  <a:srgbClr val="FFFFFF"/>
                </a:solidFill>
                <a:latin typeface="+mj-lt"/>
                <a:ea typeface="黑体" panose="02010609060101010101" pitchFamily="49" charset="-122"/>
              </a:rPr>
              <a:t>Mallesons</a:t>
            </a:r>
            <a:endParaRPr lang="en-GB" altLang="zh-CN" sz="2400" b="1" cap="none" spc="-150" dirty="0">
              <a:solidFill>
                <a:srgbClr val="FFFFFF"/>
              </a:solidFill>
              <a:latin typeface="+mj-lt"/>
              <a:ea typeface="黑体" panose="02010609060101010101" pitchFamily="49" charset="-122"/>
            </a:endParaRPr>
          </a:p>
          <a:p>
            <a:pPr algn="ctr">
              <a:lnSpc>
                <a:spcPts val="4800"/>
              </a:lnSpc>
            </a:pPr>
            <a:r>
              <a:rPr lang="en-US" altLang="zh-CN" sz="2400" b="1" cap="none" spc="-150" dirty="0">
                <a:solidFill>
                  <a:srgbClr val="FFFFFF"/>
                </a:solidFill>
                <a:latin typeface="+mj-lt"/>
                <a:ea typeface="黑体" panose="02010609060101010101" pitchFamily="49" charset="-122"/>
              </a:rPr>
              <a:t>xujing@cn.kwm.com</a:t>
            </a:r>
            <a:endParaRPr lang="zh-CN" altLang="en-US" sz="2400" b="1" cap="none" spc="-150" dirty="0">
              <a:solidFill>
                <a:srgbClr val="FFFFFF"/>
              </a:solidFill>
              <a:latin typeface="+mj-lt"/>
              <a:ea typeface="黑体" panose="02010609060101010101" pitchFamily="49" charset="-122"/>
            </a:endParaRPr>
          </a:p>
          <a:p>
            <a:pPr algn="ctr">
              <a:lnSpc>
                <a:spcPct val="150000"/>
              </a:lnSpc>
            </a:pPr>
            <a:r>
              <a:rPr lang="en-US" altLang="zh-CN" sz="2400" b="1" cap="none" spc="-150" dirty="0">
                <a:solidFill>
                  <a:srgbClr val="FFFFFF"/>
                </a:solidFill>
                <a:latin typeface="+mj-lt"/>
                <a:ea typeface="黑体" panose="02010609060101010101" pitchFamily="49" charset="-122"/>
              </a:rPr>
              <a:t>May 18, 2021</a:t>
            </a:r>
            <a:endParaRPr lang="zh-CN" altLang="en-US" sz="2400" b="1" cap="none" spc="-150" dirty="0">
              <a:solidFill>
                <a:srgbClr val="FFFFFF"/>
              </a:solidFill>
              <a:latin typeface="+mj-lt"/>
              <a:ea typeface="黑体" panose="02010609060101010101" pitchFamily="49" charset="-122"/>
            </a:endParaRPr>
          </a:p>
        </p:txBody>
      </p:sp>
    </p:spTree>
    <p:extLst>
      <p:ext uri="{BB962C8B-B14F-4D97-AF65-F5344CB8AC3E}">
        <p14:creationId xmlns:p14="http://schemas.microsoft.com/office/powerpoint/2010/main" val="42760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2"/>
          <p:cNvSpPr/>
          <p:nvPr/>
        </p:nvSpPr>
        <p:spPr bwMode="auto">
          <a:xfrm>
            <a:off x="6775496" y="4774472"/>
            <a:ext cx="1774707" cy="1692056"/>
          </a:xfrm>
          <a:prstGeom prst="ellipse">
            <a:avLst/>
          </a:prstGeom>
          <a:solidFill>
            <a:schemeClr val="accent2">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600"/>
              </a:spcBef>
              <a:spcAft>
                <a:spcPts val="0"/>
              </a:spcAft>
              <a:defRPr/>
            </a:pPr>
            <a:r>
              <a:rPr lang="en-US" altLang="zh-CN" sz="1400" b="1" dirty="0">
                <a:solidFill>
                  <a:srgbClr val="FFFFFF"/>
                </a:solidFill>
                <a:latin typeface="微软雅黑" panose="020B0503020204020204" pitchFamily="34" charset="-122"/>
                <a:ea typeface="微软雅黑" panose="020B0503020204020204" pitchFamily="34" charset="-122"/>
                <a:cs typeface="Arial" charset="0"/>
              </a:rPr>
              <a:t>Litigation for Patent Infringement (more than 80%)</a:t>
            </a:r>
            <a:endParaRPr lang="en-AU" altLang="zh-CN" sz="1100" dirty="0">
              <a:solidFill>
                <a:srgbClr val="FFFFFF"/>
              </a:solidFill>
              <a:ea typeface="微软雅黑" panose="020B0503020204020204" pitchFamily="34" charset="-122"/>
              <a:cs typeface="Arial" charset="0"/>
            </a:endParaRPr>
          </a:p>
        </p:txBody>
      </p:sp>
      <p:sp>
        <p:nvSpPr>
          <p:cNvPr id="11" name="AutoShape 30"/>
          <p:cNvSpPr>
            <a:spLocks noChangeArrowheads="1"/>
          </p:cNvSpPr>
          <p:nvPr/>
        </p:nvSpPr>
        <p:spPr bwMode="auto">
          <a:xfrm>
            <a:off x="496469" y="1646743"/>
            <a:ext cx="6402326" cy="782472"/>
          </a:xfrm>
          <a:prstGeom prst="roundRect">
            <a:avLst>
              <a:gd name="adj" fmla="val 16667"/>
            </a:avLst>
          </a:prstGeom>
          <a:noFill/>
          <a:ln w="19050">
            <a:solidFill>
              <a:srgbClr val="808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nchor="t">
            <a:noAutofit/>
          </a:bodyPr>
          <a:lstStyle/>
          <a:p>
            <a:pPr algn="ctr" fontAlgn="ctr">
              <a:buClr>
                <a:srgbClr val="00ADEF"/>
              </a:buClr>
              <a:defRPr/>
            </a:pPr>
            <a:r>
              <a:rPr kumimoji="1" lang="en-US" altLang="zh-CN" sz="1900" dirty="0">
                <a:latin typeface="+mj-lt"/>
                <a:ea typeface="微软雅黑" panose="020B0503020204020204" pitchFamily="34" charset="-122"/>
              </a:rPr>
              <a:t>2010 to December 2020, number of SEP litigations accepted by PRC courts</a:t>
            </a:r>
            <a:endParaRPr kumimoji="1" lang="zh-CN" altLang="en-US" sz="1900" dirty="0">
              <a:latin typeface="+mj-lt"/>
              <a:ea typeface="微软雅黑" panose="020B0503020204020204" pitchFamily="34" charset="-122"/>
            </a:endParaRPr>
          </a:p>
        </p:txBody>
      </p:sp>
      <p:sp>
        <p:nvSpPr>
          <p:cNvPr id="14" name="标题 13"/>
          <p:cNvSpPr>
            <a:spLocks noGrp="1"/>
          </p:cNvSpPr>
          <p:nvPr>
            <p:ph type="title"/>
          </p:nvPr>
        </p:nvSpPr>
        <p:spPr>
          <a:xfrm>
            <a:off x="424800" y="455348"/>
            <a:ext cx="9072000" cy="698400"/>
          </a:xfrm>
        </p:spPr>
        <p:txBody>
          <a:bodyPr/>
          <a:lstStyle/>
          <a:p>
            <a:pPr defTabSz="742967"/>
            <a:r>
              <a:rPr lang="en-US" altLang="zh-CN" sz="4000" b="1" dirty="0">
                <a:latin typeface="微软雅黑" panose="020B0503020204020204" pitchFamily="34" charset="-122"/>
                <a:ea typeface="微软雅黑" panose="020B0503020204020204" pitchFamily="34" charset="-122"/>
              </a:rPr>
              <a:t>1.1 </a:t>
            </a:r>
            <a:r>
              <a:rPr lang="en-US" altLang="zh-CN" sz="4000" b="1" dirty="0">
                <a:solidFill>
                  <a:srgbClr val="00B0F0"/>
                </a:solidFill>
                <a:latin typeface="微软雅黑" panose="020B0503020204020204" pitchFamily="34" charset="-122"/>
                <a:ea typeface="微软雅黑" panose="020B0503020204020204" pitchFamily="34" charset="-122"/>
                <a:sym typeface="Arial"/>
              </a:rPr>
              <a:t>Overview: SEP Litigations in PRC</a:t>
            </a:r>
            <a:endParaRPr lang="zh-CN" altLang="en-US" sz="4000" b="1" dirty="0">
              <a:solidFill>
                <a:srgbClr val="00B0F0"/>
              </a:solidFill>
              <a:latin typeface="Arial" panose="020B0604020202020204" pitchFamily="34" charset="0"/>
              <a:cs typeface="Arial" panose="020B0604020202020204" pitchFamily="34" charset="0"/>
              <a:sym typeface="Arial"/>
            </a:endParaRPr>
          </a:p>
        </p:txBody>
      </p:sp>
      <p:sp>
        <p:nvSpPr>
          <p:cNvPr id="19" name="Oval 17"/>
          <p:cNvSpPr/>
          <p:nvPr/>
        </p:nvSpPr>
        <p:spPr bwMode="auto">
          <a:xfrm>
            <a:off x="6838404" y="1269089"/>
            <a:ext cx="1371600" cy="1349361"/>
          </a:xfrm>
          <a:prstGeom prst="ellipse">
            <a:avLst/>
          </a:prstGeom>
          <a:solidFill>
            <a:schemeClr val="accent2">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800" dirty="0">
                <a:solidFill>
                  <a:srgbClr val="FFFFFF"/>
                </a:solidFill>
                <a:latin typeface="微软雅黑" panose="020B0503020204020204" pitchFamily="34" charset="-122"/>
                <a:ea typeface="微软雅黑" panose="020B0503020204020204" pitchFamily="34" charset="-122"/>
                <a:cs typeface="Arial" pitchFamily="34" charset="0"/>
              </a:rPr>
              <a:t>165+</a:t>
            </a:r>
            <a:endParaRPr lang="en-AU" altLang="zh-CN" sz="280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2</a:t>
            </a:fld>
            <a:endParaRPr lang="en-AU" dirty="0"/>
          </a:p>
        </p:txBody>
      </p:sp>
      <p:sp>
        <p:nvSpPr>
          <p:cNvPr id="13" name="AutoShape 30"/>
          <p:cNvSpPr>
            <a:spLocks noChangeArrowheads="1"/>
          </p:cNvSpPr>
          <p:nvPr/>
        </p:nvSpPr>
        <p:spPr bwMode="auto">
          <a:xfrm>
            <a:off x="496469" y="3373704"/>
            <a:ext cx="6402326" cy="790578"/>
          </a:xfrm>
          <a:prstGeom prst="roundRect">
            <a:avLst>
              <a:gd name="adj" fmla="val 16667"/>
            </a:avLst>
          </a:prstGeom>
          <a:noFill/>
          <a:ln w="19050">
            <a:solidFill>
              <a:srgbClr val="808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nchor="t">
            <a:noAutofit/>
          </a:bodyPr>
          <a:lstStyle/>
          <a:p>
            <a:pPr algn="ctr" fontAlgn="ctr">
              <a:buClr>
                <a:srgbClr val="00ADEF"/>
              </a:buClr>
              <a:defRPr/>
            </a:pPr>
            <a:r>
              <a:rPr kumimoji="1" lang="en-US" altLang="zh-CN" sz="1900" dirty="0">
                <a:ea typeface="微软雅黑" panose="020B0503020204020204" pitchFamily="34" charset="-122"/>
              </a:rPr>
              <a:t>2010 to December 2020, </a:t>
            </a:r>
            <a:r>
              <a:rPr kumimoji="1" lang="en-US" altLang="zh-CN" sz="1900" dirty="0">
                <a:latin typeface="+mj-lt"/>
                <a:ea typeface="微软雅黑" panose="020B0503020204020204" pitchFamily="34" charset="-122"/>
              </a:rPr>
              <a:t>major PRC courts accepting SEP litigations</a:t>
            </a:r>
            <a:endParaRPr kumimoji="1" lang="zh-CN" altLang="en-US" sz="1900" dirty="0">
              <a:latin typeface="+mj-lt"/>
              <a:ea typeface="微软雅黑" panose="020B0503020204020204" pitchFamily="34" charset="-122"/>
            </a:endParaRPr>
          </a:p>
        </p:txBody>
      </p:sp>
      <p:sp>
        <p:nvSpPr>
          <p:cNvPr id="20" name="Oval 16"/>
          <p:cNvSpPr/>
          <p:nvPr/>
        </p:nvSpPr>
        <p:spPr bwMode="auto">
          <a:xfrm>
            <a:off x="6775496" y="2420753"/>
            <a:ext cx="2869015" cy="2696479"/>
          </a:xfrm>
          <a:prstGeom prst="ellipse">
            <a:avLst/>
          </a:prstGeom>
          <a:solidFill>
            <a:schemeClr val="accent2">
              <a:lumMod val="20000"/>
              <a:lumOff val="8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1200" b="1" dirty="0">
                <a:solidFill>
                  <a:srgbClr val="FF0000"/>
                </a:solidFill>
                <a:ea typeface="微软雅黑" panose="020B0503020204020204" pitchFamily="34" charset="-122"/>
                <a:cs typeface="Arial" pitchFamily="34" charset="0"/>
              </a:rPr>
              <a:t>Beijing City </a:t>
            </a:r>
            <a:r>
              <a:rPr lang="en-US" altLang="zh-CN" sz="1200" b="1" dirty="0">
                <a:solidFill>
                  <a:schemeClr val="accent4"/>
                </a:solidFill>
                <a:ea typeface="微软雅黑" panose="020B0503020204020204" pitchFamily="34" charset="-122"/>
                <a:cs typeface="Arial" pitchFamily="34" charset="0"/>
              </a:rPr>
              <a:t>(Beijing IP Court; Beijing High People’s Court)</a:t>
            </a:r>
          </a:p>
          <a:p>
            <a:pPr algn="ctr" fontAlgn="auto">
              <a:spcBef>
                <a:spcPts val="0"/>
              </a:spcBef>
              <a:spcAft>
                <a:spcPts val="0"/>
              </a:spcAft>
              <a:defRPr/>
            </a:pPr>
            <a:endParaRPr lang="en-US" altLang="zh-CN" sz="1200" b="1" dirty="0">
              <a:solidFill>
                <a:schemeClr val="accent4"/>
              </a:solidFill>
              <a:ea typeface="微软雅黑" panose="020B0503020204020204" pitchFamily="34" charset="-122"/>
              <a:cs typeface="Arial" pitchFamily="34" charset="0"/>
            </a:endParaRPr>
          </a:p>
          <a:p>
            <a:pPr algn="ctr" fontAlgn="auto">
              <a:spcBef>
                <a:spcPts val="0"/>
              </a:spcBef>
              <a:spcAft>
                <a:spcPts val="0"/>
              </a:spcAft>
              <a:defRPr/>
            </a:pPr>
            <a:r>
              <a:rPr lang="en-US" altLang="zh-CN" sz="1100" b="1" dirty="0">
                <a:solidFill>
                  <a:srgbClr val="FF0000"/>
                </a:solidFill>
                <a:ea typeface="微软雅黑" panose="020B0503020204020204" pitchFamily="34" charset="-122"/>
                <a:cs typeface="Arial" pitchFamily="34" charset="0"/>
              </a:rPr>
              <a:t>Guangdong Province </a:t>
            </a:r>
            <a:r>
              <a:rPr lang="en-US" altLang="zh-CN" sz="1100" b="1" dirty="0">
                <a:solidFill>
                  <a:schemeClr val="accent4"/>
                </a:solidFill>
                <a:ea typeface="微软雅黑" panose="020B0503020204020204" pitchFamily="34" charset="-122"/>
                <a:cs typeface="Arial" pitchFamily="34" charset="0"/>
              </a:rPr>
              <a:t>(Shenzhen Intermediate People’s Court; Guangzhou IP Court; Guangdong High People’s Court)</a:t>
            </a:r>
          </a:p>
          <a:p>
            <a:pPr algn="ctr" fontAlgn="auto">
              <a:spcBef>
                <a:spcPts val="0"/>
              </a:spcBef>
              <a:spcAft>
                <a:spcPts val="0"/>
              </a:spcAft>
              <a:defRPr/>
            </a:pPr>
            <a:endParaRPr lang="en-US" altLang="zh-CN" sz="1100" b="1" dirty="0">
              <a:solidFill>
                <a:srgbClr val="002060"/>
              </a:solidFill>
              <a:ea typeface="微软雅黑" panose="020B0503020204020204" pitchFamily="34" charset="-122"/>
              <a:cs typeface="Arial" pitchFamily="34" charset="0"/>
            </a:endParaRPr>
          </a:p>
          <a:p>
            <a:pPr algn="ctr" fontAlgn="auto">
              <a:spcBef>
                <a:spcPts val="0"/>
              </a:spcBef>
              <a:spcAft>
                <a:spcPts val="0"/>
              </a:spcAft>
              <a:defRPr/>
            </a:pPr>
            <a:r>
              <a:rPr lang="en-US" altLang="zh-CN" sz="1100" b="1" dirty="0">
                <a:solidFill>
                  <a:srgbClr val="FF0000"/>
                </a:solidFill>
                <a:ea typeface="微软雅黑" panose="020B0503020204020204" pitchFamily="34" charset="-122"/>
                <a:cs typeface="Arial" pitchFamily="34" charset="0"/>
              </a:rPr>
              <a:t>Shanghai City </a:t>
            </a:r>
            <a:r>
              <a:rPr lang="en-US" altLang="zh-CN" sz="1100" b="1" dirty="0">
                <a:solidFill>
                  <a:schemeClr val="accent4"/>
                </a:solidFill>
                <a:ea typeface="微软雅黑" panose="020B0503020204020204" pitchFamily="34" charset="-122"/>
                <a:cs typeface="Arial" pitchFamily="34" charset="0"/>
              </a:rPr>
              <a:t>(Shanghai IP Court; Shanghai High People’s Court)</a:t>
            </a:r>
            <a:endParaRPr lang="zh-CN" altLang="en-US" sz="1100" dirty="0">
              <a:solidFill>
                <a:schemeClr val="accent4"/>
              </a:solidFill>
              <a:ea typeface="微软雅黑" panose="020B0503020204020204" pitchFamily="34" charset="-122"/>
              <a:cs typeface="Arial" pitchFamily="34" charset="0"/>
            </a:endParaRPr>
          </a:p>
        </p:txBody>
      </p:sp>
      <p:sp>
        <p:nvSpPr>
          <p:cNvPr id="16" name="AutoShape 30"/>
          <p:cNvSpPr>
            <a:spLocks noChangeArrowheads="1"/>
          </p:cNvSpPr>
          <p:nvPr/>
        </p:nvSpPr>
        <p:spPr bwMode="auto">
          <a:xfrm>
            <a:off x="496469" y="5170818"/>
            <a:ext cx="6402326" cy="701668"/>
          </a:xfrm>
          <a:prstGeom prst="roundRect">
            <a:avLst>
              <a:gd name="adj" fmla="val 16667"/>
            </a:avLst>
          </a:prstGeom>
          <a:noFill/>
          <a:ln w="19050">
            <a:solidFill>
              <a:srgbClr val="808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nchor="t">
            <a:noAutofit/>
          </a:bodyPr>
          <a:lstStyle/>
          <a:p>
            <a:pPr algn="ctr" fontAlgn="ctr">
              <a:buClr>
                <a:srgbClr val="00ADEF"/>
              </a:buClr>
              <a:defRPr/>
            </a:pPr>
            <a:r>
              <a:rPr kumimoji="1" lang="en-US" altLang="zh-CN" sz="1900" dirty="0">
                <a:ea typeface="微软雅黑" panose="020B0503020204020204" pitchFamily="34" charset="-122"/>
              </a:rPr>
              <a:t>2010 to December 2020, major litigation type of SEP litigations in PRC</a:t>
            </a:r>
            <a:endParaRPr kumimoji="1" lang="zh-CN" altLang="en-US" sz="1900" dirty="0">
              <a:latin typeface="+mj-lt"/>
              <a:ea typeface="微软雅黑" panose="020B0503020204020204" pitchFamily="34" charset="-122"/>
            </a:endParaRPr>
          </a:p>
        </p:txBody>
      </p:sp>
    </p:spTree>
    <p:extLst>
      <p:ext uri="{BB962C8B-B14F-4D97-AF65-F5344CB8AC3E}">
        <p14:creationId xmlns:p14="http://schemas.microsoft.com/office/powerpoint/2010/main" val="176893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151513" y="387803"/>
            <a:ext cx="9072000" cy="698400"/>
          </a:xfrm>
        </p:spPr>
        <p:txBody>
          <a:bodyPr/>
          <a:lstStyle/>
          <a:p>
            <a:r>
              <a:rPr lang="en-US" altLang="zh-CN" sz="3600" b="1" dirty="0">
                <a:latin typeface="微软雅黑" panose="020B0503020204020204" pitchFamily="34" charset="-122"/>
                <a:ea typeface="微软雅黑" panose="020B0503020204020204" pitchFamily="34" charset="-122"/>
              </a:rPr>
              <a:t>1.2 Overview: Types of SEP Litigations in PRC</a:t>
            </a:r>
            <a:endParaRPr lang="zh-CN" altLang="en-US" sz="36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3</a:t>
            </a:fld>
            <a:endParaRPr lang="en-AU" dirty="0"/>
          </a:p>
        </p:txBody>
      </p:sp>
      <p:grpSp>
        <p:nvGrpSpPr>
          <p:cNvPr id="10" name="组合 9"/>
          <p:cNvGrpSpPr/>
          <p:nvPr/>
        </p:nvGrpSpPr>
        <p:grpSpPr>
          <a:xfrm>
            <a:off x="2743431" y="1256146"/>
            <a:ext cx="2470698" cy="3523548"/>
            <a:chOff x="2423583" y="1468395"/>
            <a:chExt cx="2262112" cy="2906406"/>
          </a:xfrm>
        </p:grpSpPr>
        <p:sp>
          <p:nvSpPr>
            <p:cNvPr id="21" name="Freeform 50"/>
            <p:cNvSpPr>
              <a:spLocks/>
            </p:cNvSpPr>
            <p:nvPr/>
          </p:nvSpPr>
          <p:spPr bwMode="auto">
            <a:xfrm>
              <a:off x="2423583" y="1468395"/>
              <a:ext cx="2262112" cy="2033063"/>
            </a:xfrm>
            <a:custGeom>
              <a:avLst/>
              <a:gdLst>
                <a:gd name="T0" fmla="*/ 635 w 694"/>
                <a:gd name="T1" fmla="*/ 186 h 645"/>
                <a:gd name="T2" fmla="*/ 418 w 694"/>
                <a:gd name="T3" fmla="*/ 29 h 645"/>
                <a:gd name="T4" fmla="*/ 276 w 694"/>
                <a:gd name="T5" fmla="*/ 29 h 645"/>
                <a:gd name="T6" fmla="*/ 59 w 694"/>
                <a:gd name="T7" fmla="*/ 186 h 645"/>
                <a:gd name="T8" fmla="*/ 15 w 694"/>
                <a:gd name="T9" fmla="*/ 321 h 645"/>
                <a:gd name="T10" fmla="*/ 42 w 694"/>
                <a:gd name="T11" fmla="*/ 402 h 645"/>
                <a:gd name="T12" fmla="*/ 98 w 694"/>
                <a:gd name="T13" fmla="*/ 576 h 645"/>
                <a:gd name="T14" fmla="*/ 159 w 694"/>
                <a:gd name="T15" fmla="*/ 645 h 645"/>
                <a:gd name="T16" fmla="*/ 233 w 694"/>
                <a:gd name="T17" fmla="*/ 589 h 645"/>
                <a:gd name="T18" fmla="*/ 347 w 694"/>
                <a:gd name="T19" fmla="*/ 562 h 645"/>
                <a:gd name="T20" fmla="*/ 458 w 694"/>
                <a:gd name="T21" fmla="*/ 587 h 645"/>
                <a:gd name="T22" fmla="*/ 535 w 694"/>
                <a:gd name="T23" fmla="*/ 645 h 645"/>
                <a:gd name="T24" fmla="*/ 596 w 694"/>
                <a:gd name="T25" fmla="*/ 576 h 645"/>
                <a:gd name="T26" fmla="*/ 651 w 694"/>
                <a:gd name="T27" fmla="*/ 406 h 645"/>
                <a:gd name="T28" fmla="*/ 679 w 694"/>
                <a:gd name="T29" fmla="*/ 321 h 645"/>
                <a:gd name="T30" fmla="*/ 635 w 694"/>
                <a:gd name="T31" fmla="*/ 18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645">
                  <a:moveTo>
                    <a:pt x="635" y="186"/>
                  </a:moveTo>
                  <a:cubicBezTo>
                    <a:pt x="418" y="29"/>
                    <a:pt x="418" y="29"/>
                    <a:pt x="418" y="29"/>
                  </a:cubicBezTo>
                  <a:cubicBezTo>
                    <a:pt x="379" y="0"/>
                    <a:pt x="315" y="0"/>
                    <a:pt x="276" y="29"/>
                  </a:cubicBezTo>
                  <a:cubicBezTo>
                    <a:pt x="59" y="186"/>
                    <a:pt x="59" y="186"/>
                    <a:pt x="59" y="186"/>
                  </a:cubicBezTo>
                  <a:cubicBezTo>
                    <a:pt x="20" y="215"/>
                    <a:pt x="0" y="275"/>
                    <a:pt x="15" y="321"/>
                  </a:cubicBezTo>
                  <a:cubicBezTo>
                    <a:pt x="42" y="402"/>
                    <a:pt x="42" y="402"/>
                    <a:pt x="42" y="402"/>
                  </a:cubicBezTo>
                  <a:cubicBezTo>
                    <a:pt x="98" y="576"/>
                    <a:pt x="98" y="576"/>
                    <a:pt x="98" y="576"/>
                  </a:cubicBezTo>
                  <a:cubicBezTo>
                    <a:pt x="107" y="605"/>
                    <a:pt x="131" y="630"/>
                    <a:pt x="159" y="645"/>
                  </a:cubicBezTo>
                  <a:cubicBezTo>
                    <a:pt x="180" y="622"/>
                    <a:pt x="205" y="603"/>
                    <a:pt x="233" y="589"/>
                  </a:cubicBezTo>
                  <a:cubicBezTo>
                    <a:pt x="268" y="572"/>
                    <a:pt x="306" y="562"/>
                    <a:pt x="347" y="562"/>
                  </a:cubicBezTo>
                  <a:cubicBezTo>
                    <a:pt x="387" y="562"/>
                    <a:pt x="424" y="571"/>
                    <a:pt x="458" y="587"/>
                  </a:cubicBezTo>
                  <a:cubicBezTo>
                    <a:pt x="487" y="601"/>
                    <a:pt x="514" y="621"/>
                    <a:pt x="535" y="645"/>
                  </a:cubicBezTo>
                  <a:cubicBezTo>
                    <a:pt x="563" y="630"/>
                    <a:pt x="587" y="605"/>
                    <a:pt x="596" y="576"/>
                  </a:cubicBezTo>
                  <a:cubicBezTo>
                    <a:pt x="651" y="406"/>
                    <a:pt x="651" y="406"/>
                    <a:pt x="651" y="406"/>
                  </a:cubicBezTo>
                  <a:cubicBezTo>
                    <a:pt x="679" y="321"/>
                    <a:pt x="679" y="321"/>
                    <a:pt x="679" y="321"/>
                  </a:cubicBezTo>
                  <a:cubicBezTo>
                    <a:pt x="694" y="275"/>
                    <a:pt x="674" y="215"/>
                    <a:pt x="635" y="186"/>
                  </a:cubicBezTo>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5" name="TextBox 48"/>
            <p:cNvSpPr txBox="1"/>
            <p:nvPr/>
          </p:nvSpPr>
          <p:spPr>
            <a:xfrm>
              <a:off x="2650040" y="1839909"/>
              <a:ext cx="1809194" cy="1294737"/>
            </a:xfrm>
            <a:prstGeom prst="rect">
              <a:avLst/>
            </a:prstGeom>
            <a:noFill/>
          </p:spPr>
          <p:txBody>
            <a:bodyPr wrap="square" rtlCol="0">
              <a:spAutoFit/>
            </a:bodyPr>
            <a:lstStyle/>
            <a:p>
              <a:pPr lvl="0" algn="ctr"/>
              <a:r>
                <a:rPr lang="en-US" altLang="zh-CN" sz="1600" b="1" dirty="0">
                  <a:solidFill>
                    <a:schemeClr val="bg1"/>
                  </a:solidFill>
                  <a:latin typeface="微软雅黑" panose="020B0503020204020204" pitchFamily="34" charset="-122"/>
                  <a:ea typeface="微软雅黑" panose="020B0503020204020204" pitchFamily="34" charset="-122"/>
                </a:rPr>
                <a:t>Litigation for the Abuse of Dominant Market Power (Anti-Trust Litigation) </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 name="TextBox 51"/>
            <p:cNvSpPr txBox="1"/>
            <p:nvPr/>
          </p:nvSpPr>
          <p:spPr>
            <a:xfrm>
              <a:off x="2805305" y="3619457"/>
              <a:ext cx="1498667" cy="755344"/>
            </a:xfrm>
            <a:prstGeom prst="rect">
              <a:avLst/>
            </a:prstGeom>
            <a:noFill/>
          </p:spPr>
          <p:txBody>
            <a:bodyPr wrap="square" rtlCol="0">
              <a:spAutoFit/>
            </a:bodyPr>
            <a:lstStyle/>
            <a:p>
              <a:pPr lvl="0" algn="ctr"/>
              <a:r>
                <a:rPr lang="en-US" altLang="zh-CN" sz="2000" b="1" dirty="0">
                  <a:solidFill>
                    <a:srgbClr val="92D050"/>
                  </a:solidFill>
                  <a:latin typeface="微软雅黑" panose="020B0503020204020204" pitchFamily="34" charset="-122"/>
                  <a:ea typeface="微软雅黑" panose="020B0503020204020204" pitchFamily="34" charset="-122"/>
                </a:rPr>
                <a:t>Litigation Types</a:t>
              </a:r>
              <a:endParaRPr lang="zh-CN" altLang="en-US" sz="2000" b="1" dirty="0">
                <a:solidFill>
                  <a:srgbClr val="92D050"/>
                </a:solidFill>
                <a:latin typeface="微软雅黑" panose="020B0503020204020204" pitchFamily="34" charset="-122"/>
                <a:ea typeface="微软雅黑" panose="020B0503020204020204" pitchFamily="34" charset="-122"/>
              </a:endParaRPr>
            </a:p>
          </p:txBody>
        </p:sp>
      </p:grpSp>
      <p:sp>
        <p:nvSpPr>
          <p:cNvPr id="29" name="Freeform 50"/>
          <p:cNvSpPr>
            <a:spLocks/>
          </p:cNvSpPr>
          <p:nvPr/>
        </p:nvSpPr>
        <p:spPr bwMode="auto">
          <a:xfrm rot="7367457">
            <a:off x="4273745" y="4013698"/>
            <a:ext cx="2389354" cy="2195432"/>
          </a:xfrm>
          <a:custGeom>
            <a:avLst/>
            <a:gdLst>
              <a:gd name="T0" fmla="*/ 635 w 694"/>
              <a:gd name="T1" fmla="*/ 186 h 645"/>
              <a:gd name="T2" fmla="*/ 418 w 694"/>
              <a:gd name="T3" fmla="*/ 29 h 645"/>
              <a:gd name="T4" fmla="*/ 276 w 694"/>
              <a:gd name="T5" fmla="*/ 29 h 645"/>
              <a:gd name="T6" fmla="*/ 59 w 694"/>
              <a:gd name="T7" fmla="*/ 186 h 645"/>
              <a:gd name="T8" fmla="*/ 15 w 694"/>
              <a:gd name="T9" fmla="*/ 321 h 645"/>
              <a:gd name="T10" fmla="*/ 42 w 694"/>
              <a:gd name="T11" fmla="*/ 402 h 645"/>
              <a:gd name="T12" fmla="*/ 98 w 694"/>
              <a:gd name="T13" fmla="*/ 576 h 645"/>
              <a:gd name="T14" fmla="*/ 159 w 694"/>
              <a:gd name="T15" fmla="*/ 645 h 645"/>
              <a:gd name="T16" fmla="*/ 233 w 694"/>
              <a:gd name="T17" fmla="*/ 589 h 645"/>
              <a:gd name="T18" fmla="*/ 347 w 694"/>
              <a:gd name="T19" fmla="*/ 562 h 645"/>
              <a:gd name="T20" fmla="*/ 458 w 694"/>
              <a:gd name="T21" fmla="*/ 587 h 645"/>
              <a:gd name="T22" fmla="*/ 535 w 694"/>
              <a:gd name="T23" fmla="*/ 645 h 645"/>
              <a:gd name="T24" fmla="*/ 596 w 694"/>
              <a:gd name="T25" fmla="*/ 576 h 645"/>
              <a:gd name="T26" fmla="*/ 651 w 694"/>
              <a:gd name="T27" fmla="*/ 406 h 645"/>
              <a:gd name="T28" fmla="*/ 679 w 694"/>
              <a:gd name="T29" fmla="*/ 321 h 645"/>
              <a:gd name="T30" fmla="*/ 635 w 694"/>
              <a:gd name="T31" fmla="*/ 18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645">
                <a:moveTo>
                  <a:pt x="635" y="186"/>
                </a:moveTo>
                <a:cubicBezTo>
                  <a:pt x="418" y="29"/>
                  <a:pt x="418" y="29"/>
                  <a:pt x="418" y="29"/>
                </a:cubicBezTo>
                <a:cubicBezTo>
                  <a:pt x="379" y="0"/>
                  <a:pt x="315" y="0"/>
                  <a:pt x="276" y="29"/>
                </a:cubicBezTo>
                <a:cubicBezTo>
                  <a:pt x="59" y="186"/>
                  <a:pt x="59" y="186"/>
                  <a:pt x="59" y="186"/>
                </a:cubicBezTo>
                <a:cubicBezTo>
                  <a:pt x="20" y="215"/>
                  <a:pt x="0" y="275"/>
                  <a:pt x="15" y="321"/>
                </a:cubicBezTo>
                <a:cubicBezTo>
                  <a:pt x="42" y="402"/>
                  <a:pt x="42" y="402"/>
                  <a:pt x="42" y="402"/>
                </a:cubicBezTo>
                <a:cubicBezTo>
                  <a:pt x="98" y="576"/>
                  <a:pt x="98" y="576"/>
                  <a:pt x="98" y="576"/>
                </a:cubicBezTo>
                <a:cubicBezTo>
                  <a:pt x="107" y="605"/>
                  <a:pt x="131" y="630"/>
                  <a:pt x="159" y="645"/>
                </a:cubicBezTo>
                <a:cubicBezTo>
                  <a:pt x="180" y="622"/>
                  <a:pt x="205" y="603"/>
                  <a:pt x="233" y="589"/>
                </a:cubicBezTo>
                <a:cubicBezTo>
                  <a:pt x="268" y="572"/>
                  <a:pt x="306" y="562"/>
                  <a:pt x="347" y="562"/>
                </a:cubicBezTo>
                <a:cubicBezTo>
                  <a:pt x="387" y="562"/>
                  <a:pt x="424" y="571"/>
                  <a:pt x="458" y="587"/>
                </a:cubicBezTo>
                <a:cubicBezTo>
                  <a:pt x="487" y="601"/>
                  <a:pt x="514" y="621"/>
                  <a:pt x="535" y="645"/>
                </a:cubicBezTo>
                <a:cubicBezTo>
                  <a:pt x="563" y="630"/>
                  <a:pt x="587" y="605"/>
                  <a:pt x="596" y="576"/>
                </a:cubicBezTo>
                <a:cubicBezTo>
                  <a:pt x="651" y="406"/>
                  <a:pt x="651" y="406"/>
                  <a:pt x="651" y="406"/>
                </a:cubicBezTo>
                <a:cubicBezTo>
                  <a:pt x="679" y="321"/>
                  <a:pt x="679" y="321"/>
                  <a:pt x="679" y="321"/>
                </a:cubicBezTo>
                <a:cubicBezTo>
                  <a:pt x="694" y="275"/>
                  <a:pt x="674" y="215"/>
                  <a:pt x="635" y="186"/>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0" name="Freeform 50"/>
          <p:cNvSpPr>
            <a:spLocks/>
          </p:cNvSpPr>
          <p:nvPr/>
        </p:nvSpPr>
        <p:spPr bwMode="auto">
          <a:xfrm rot="14084094">
            <a:off x="1496181" y="4107146"/>
            <a:ext cx="2337131" cy="2090771"/>
          </a:xfrm>
          <a:custGeom>
            <a:avLst/>
            <a:gdLst>
              <a:gd name="T0" fmla="*/ 635 w 694"/>
              <a:gd name="T1" fmla="*/ 186 h 645"/>
              <a:gd name="T2" fmla="*/ 418 w 694"/>
              <a:gd name="T3" fmla="*/ 29 h 645"/>
              <a:gd name="T4" fmla="*/ 276 w 694"/>
              <a:gd name="T5" fmla="*/ 29 h 645"/>
              <a:gd name="T6" fmla="*/ 59 w 694"/>
              <a:gd name="T7" fmla="*/ 186 h 645"/>
              <a:gd name="T8" fmla="*/ 15 w 694"/>
              <a:gd name="T9" fmla="*/ 321 h 645"/>
              <a:gd name="T10" fmla="*/ 42 w 694"/>
              <a:gd name="T11" fmla="*/ 402 h 645"/>
              <a:gd name="T12" fmla="*/ 98 w 694"/>
              <a:gd name="T13" fmla="*/ 576 h 645"/>
              <a:gd name="T14" fmla="*/ 159 w 694"/>
              <a:gd name="T15" fmla="*/ 645 h 645"/>
              <a:gd name="T16" fmla="*/ 233 w 694"/>
              <a:gd name="T17" fmla="*/ 589 h 645"/>
              <a:gd name="T18" fmla="*/ 347 w 694"/>
              <a:gd name="T19" fmla="*/ 562 h 645"/>
              <a:gd name="T20" fmla="*/ 458 w 694"/>
              <a:gd name="T21" fmla="*/ 587 h 645"/>
              <a:gd name="T22" fmla="*/ 535 w 694"/>
              <a:gd name="T23" fmla="*/ 645 h 645"/>
              <a:gd name="T24" fmla="*/ 596 w 694"/>
              <a:gd name="T25" fmla="*/ 576 h 645"/>
              <a:gd name="T26" fmla="*/ 651 w 694"/>
              <a:gd name="T27" fmla="*/ 406 h 645"/>
              <a:gd name="T28" fmla="*/ 679 w 694"/>
              <a:gd name="T29" fmla="*/ 321 h 645"/>
              <a:gd name="T30" fmla="*/ 635 w 694"/>
              <a:gd name="T31" fmla="*/ 18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645">
                <a:moveTo>
                  <a:pt x="635" y="186"/>
                </a:moveTo>
                <a:cubicBezTo>
                  <a:pt x="418" y="29"/>
                  <a:pt x="418" y="29"/>
                  <a:pt x="418" y="29"/>
                </a:cubicBezTo>
                <a:cubicBezTo>
                  <a:pt x="379" y="0"/>
                  <a:pt x="315" y="0"/>
                  <a:pt x="276" y="29"/>
                </a:cubicBezTo>
                <a:cubicBezTo>
                  <a:pt x="59" y="186"/>
                  <a:pt x="59" y="186"/>
                  <a:pt x="59" y="186"/>
                </a:cubicBezTo>
                <a:cubicBezTo>
                  <a:pt x="20" y="215"/>
                  <a:pt x="0" y="275"/>
                  <a:pt x="15" y="321"/>
                </a:cubicBezTo>
                <a:cubicBezTo>
                  <a:pt x="42" y="402"/>
                  <a:pt x="42" y="402"/>
                  <a:pt x="42" y="402"/>
                </a:cubicBezTo>
                <a:cubicBezTo>
                  <a:pt x="98" y="576"/>
                  <a:pt x="98" y="576"/>
                  <a:pt x="98" y="576"/>
                </a:cubicBezTo>
                <a:cubicBezTo>
                  <a:pt x="107" y="605"/>
                  <a:pt x="131" y="630"/>
                  <a:pt x="159" y="645"/>
                </a:cubicBezTo>
                <a:cubicBezTo>
                  <a:pt x="180" y="622"/>
                  <a:pt x="205" y="603"/>
                  <a:pt x="233" y="589"/>
                </a:cubicBezTo>
                <a:cubicBezTo>
                  <a:pt x="268" y="572"/>
                  <a:pt x="306" y="562"/>
                  <a:pt x="347" y="562"/>
                </a:cubicBezTo>
                <a:cubicBezTo>
                  <a:pt x="387" y="562"/>
                  <a:pt x="424" y="571"/>
                  <a:pt x="458" y="587"/>
                </a:cubicBezTo>
                <a:cubicBezTo>
                  <a:pt x="487" y="601"/>
                  <a:pt x="514" y="621"/>
                  <a:pt x="535" y="645"/>
                </a:cubicBezTo>
                <a:cubicBezTo>
                  <a:pt x="563" y="630"/>
                  <a:pt x="587" y="605"/>
                  <a:pt x="596" y="576"/>
                </a:cubicBezTo>
                <a:cubicBezTo>
                  <a:pt x="651" y="406"/>
                  <a:pt x="651" y="406"/>
                  <a:pt x="651" y="406"/>
                </a:cubicBezTo>
                <a:cubicBezTo>
                  <a:pt x="679" y="321"/>
                  <a:pt x="679" y="321"/>
                  <a:pt x="679" y="321"/>
                </a:cubicBezTo>
                <a:cubicBezTo>
                  <a:pt x="694" y="275"/>
                  <a:pt x="674" y="215"/>
                  <a:pt x="635" y="186"/>
                </a:cubicBezTo>
              </a:path>
            </a:pathLst>
          </a:custGeom>
          <a:solidFill>
            <a:srgbClr val="F17373"/>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1" name="TextBox 48"/>
          <p:cNvSpPr txBox="1"/>
          <p:nvPr/>
        </p:nvSpPr>
        <p:spPr>
          <a:xfrm>
            <a:off x="4596344" y="4737032"/>
            <a:ext cx="1725684" cy="830997"/>
          </a:xfrm>
          <a:prstGeom prst="rect">
            <a:avLst/>
          </a:prstGeom>
          <a:noFill/>
        </p:spPr>
        <p:txBody>
          <a:bodyPr wrap="square" rtlCol="0">
            <a:spAutoFit/>
          </a:bodyPr>
          <a:lstStyle/>
          <a:p>
            <a:pPr lvl="0" algn="ctr"/>
            <a:r>
              <a:rPr lang="en-US" altLang="zh-CN" sz="1600" b="1" dirty="0">
                <a:solidFill>
                  <a:schemeClr val="bg1"/>
                </a:solidFill>
                <a:latin typeface="微软雅黑" panose="020B0503020204020204" pitchFamily="34" charset="-122"/>
                <a:ea typeface="微软雅黑" panose="020B0503020204020204" pitchFamily="34" charset="-122"/>
              </a:rPr>
              <a:t>Litigation for Patent Infringement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TextBox 48"/>
          <p:cNvSpPr txBox="1"/>
          <p:nvPr/>
        </p:nvSpPr>
        <p:spPr>
          <a:xfrm>
            <a:off x="1659556" y="4573937"/>
            <a:ext cx="1882950" cy="1323439"/>
          </a:xfrm>
          <a:prstGeom prst="rect">
            <a:avLst/>
          </a:prstGeom>
          <a:noFill/>
        </p:spPr>
        <p:txBody>
          <a:bodyPr wrap="square" rtlCol="0">
            <a:spAutoFit/>
          </a:bodyPr>
          <a:lstStyle/>
          <a:p>
            <a:pPr lvl="0" algn="ctr"/>
            <a:r>
              <a:rPr lang="en-US" altLang="zh-CN" sz="1600" b="1" dirty="0">
                <a:solidFill>
                  <a:schemeClr val="bg1"/>
                </a:solidFill>
                <a:latin typeface="微软雅黑" panose="020B0503020204020204" pitchFamily="34" charset="-122"/>
                <a:ea typeface="微软雅黑" panose="020B0503020204020204" pitchFamily="34" charset="-122"/>
              </a:rPr>
              <a:t>Litigation for the Determination of License Terms on SEPs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7" name="AutoShape 30"/>
          <p:cNvSpPr>
            <a:spLocks noChangeArrowheads="1"/>
          </p:cNvSpPr>
          <p:nvPr/>
        </p:nvSpPr>
        <p:spPr bwMode="auto">
          <a:xfrm>
            <a:off x="6216812" y="4704608"/>
            <a:ext cx="2797886" cy="813611"/>
          </a:xfrm>
          <a:prstGeom prst="roundRect">
            <a:avLst>
              <a:gd name="adj" fmla="val 16667"/>
            </a:avLst>
          </a:prstGeom>
          <a:noFill/>
          <a:ln w="19050">
            <a:solidFill>
              <a:srgbClr val="808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nchor="t">
            <a:noAutofit/>
          </a:bodyPr>
          <a:lstStyle/>
          <a:p>
            <a:pPr marL="342900" indent="-342900" fontAlgn="ctr">
              <a:buClr>
                <a:srgbClr val="00ADEF"/>
              </a:buClr>
              <a:buFont typeface="Wingdings" panose="05000000000000000000" pitchFamily="2" charset="2"/>
              <a:buChar char="Ø"/>
              <a:defRPr/>
            </a:pPr>
            <a:r>
              <a:rPr kumimoji="1" lang="en-US" altLang="zh-CN" sz="2000" dirty="0">
                <a:solidFill>
                  <a:schemeClr val="accent2">
                    <a:lumMod val="60000"/>
                    <a:lumOff val="40000"/>
                  </a:schemeClr>
                </a:solidFill>
                <a:latin typeface="+mj-lt"/>
                <a:ea typeface="微软雅黑" panose="020B0503020204020204" pitchFamily="34" charset="-122"/>
              </a:rPr>
              <a:t>For damages</a:t>
            </a:r>
          </a:p>
          <a:p>
            <a:pPr marL="342900" indent="-342900" fontAlgn="ctr">
              <a:buClr>
                <a:srgbClr val="00ADEF"/>
              </a:buClr>
              <a:buFont typeface="Wingdings" panose="05000000000000000000" pitchFamily="2" charset="2"/>
              <a:buChar char="Ø"/>
              <a:defRPr/>
            </a:pPr>
            <a:r>
              <a:rPr kumimoji="1" lang="en-US" altLang="zh-CN" sz="2000" dirty="0">
                <a:solidFill>
                  <a:schemeClr val="accent2">
                    <a:lumMod val="60000"/>
                    <a:lumOff val="40000"/>
                  </a:schemeClr>
                </a:solidFill>
                <a:latin typeface="+mj-lt"/>
                <a:ea typeface="微软雅黑" panose="020B0503020204020204" pitchFamily="34" charset="-122"/>
              </a:rPr>
              <a:t>For injunctive relief</a:t>
            </a:r>
          </a:p>
        </p:txBody>
      </p:sp>
    </p:spTree>
    <p:extLst>
      <p:ext uri="{BB962C8B-B14F-4D97-AF65-F5344CB8AC3E}">
        <p14:creationId xmlns:p14="http://schemas.microsoft.com/office/powerpoint/2010/main" val="1727633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424800" y="455348"/>
            <a:ext cx="9072000" cy="698400"/>
          </a:xfrm>
        </p:spPr>
        <p:txBody>
          <a:bodyPr/>
          <a:lstStyle/>
          <a:p>
            <a:r>
              <a:rPr lang="en-US" altLang="zh-CN" sz="2800" b="1" dirty="0">
                <a:latin typeface="微软雅黑" panose="020B0503020204020204" pitchFamily="34" charset="-122"/>
                <a:ea typeface="微软雅黑" panose="020B0503020204020204" pitchFamily="34" charset="-122"/>
              </a:rPr>
              <a:t>2.1 Anti-Suit Injunction: the Historical Review</a:t>
            </a:r>
            <a:endParaRPr lang="zh-CN" altLang="en-US" sz="28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4</a:t>
            </a:fld>
            <a:endParaRPr lang="en-AU" dirty="0"/>
          </a:p>
        </p:txBody>
      </p:sp>
      <p:graphicFrame>
        <p:nvGraphicFramePr>
          <p:cNvPr id="3" name="表格 2"/>
          <p:cNvGraphicFramePr>
            <a:graphicFrameLocks noGrp="1"/>
          </p:cNvGraphicFramePr>
          <p:nvPr>
            <p:extLst>
              <p:ext uri="{D42A27DB-BD31-4B8C-83A1-F6EECF244321}">
                <p14:modId xmlns:p14="http://schemas.microsoft.com/office/powerpoint/2010/main" val="3176739148"/>
              </p:ext>
            </p:extLst>
          </p:nvPr>
        </p:nvGraphicFramePr>
        <p:xfrm>
          <a:off x="892630" y="2126174"/>
          <a:ext cx="8245928" cy="3327400"/>
        </p:xfrm>
        <a:graphic>
          <a:graphicData uri="http://schemas.openxmlformats.org/drawingml/2006/table">
            <a:tbl>
              <a:tblPr firstRow="1" bandRow="1">
                <a:tableStyleId>{21E4AEA4-8DFA-4A89-87EB-49C32662AFE0}</a:tableStyleId>
              </a:tblPr>
              <a:tblGrid>
                <a:gridCol w="2061482">
                  <a:extLst>
                    <a:ext uri="{9D8B030D-6E8A-4147-A177-3AD203B41FA5}">
                      <a16:colId xmlns:a16="http://schemas.microsoft.com/office/drawing/2014/main" val="2413451817"/>
                    </a:ext>
                  </a:extLst>
                </a:gridCol>
                <a:gridCol w="2400878">
                  <a:extLst>
                    <a:ext uri="{9D8B030D-6E8A-4147-A177-3AD203B41FA5}">
                      <a16:colId xmlns:a16="http://schemas.microsoft.com/office/drawing/2014/main" val="3286545790"/>
                    </a:ext>
                  </a:extLst>
                </a:gridCol>
                <a:gridCol w="1722086">
                  <a:extLst>
                    <a:ext uri="{9D8B030D-6E8A-4147-A177-3AD203B41FA5}">
                      <a16:colId xmlns:a16="http://schemas.microsoft.com/office/drawing/2014/main" val="1629024879"/>
                    </a:ext>
                  </a:extLst>
                </a:gridCol>
                <a:gridCol w="2061482">
                  <a:extLst>
                    <a:ext uri="{9D8B030D-6E8A-4147-A177-3AD203B41FA5}">
                      <a16:colId xmlns:a16="http://schemas.microsoft.com/office/drawing/2014/main" val="2610833925"/>
                    </a:ext>
                  </a:extLst>
                </a:gridCol>
              </a:tblGrid>
              <a:tr h="376401">
                <a:tc>
                  <a:txBody>
                    <a:bodyPr/>
                    <a:lstStyle/>
                    <a:p>
                      <a:pPr algn="ctr"/>
                      <a:r>
                        <a:rPr lang="en-US" altLang="zh-CN" dirty="0"/>
                        <a:t>Time</a:t>
                      </a:r>
                      <a:endParaRPr lang="zh-CN" altLang="en-US" dirty="0"/>
                    </a:p>
                  </a:txBody>
                  <a:tcPr anchor="ctr"/>
                </a:tc>
                <a:tc>
                  <a:txBody>
                    <a:bodyPr/>
                    <a:lstStyle/>
                    <a:p>
                      <a:pPr algn="ctr"/>
                      <a:r>
                        <a:rPr lang="en-US" altLang="zh-CN" dirty="0"/>
                        <a:t>Court</a:t>
                      </a:r>
                      <a:endParaRPr lang="zh-CN" altLang="en-US" dirty="0"/>
                    </a:p>
                  </a:txBody>
                  <a:tcPr anchor="ctr"/>
                </a:tc>
                <a:tc>
                  <a:txBody>
                    <a:bodyPr/>
                    <a:lstStyle/>
                    <a:p>
                      <a:pPr algn="ctr"/>
                      <a:r>
                        <a:rPr lang="en-US" altLang="zh-CN" dirty="0"/>
                        <a:t>Plaintiff </a:t>
                      </a:r>
                    </a:p>
                    <a:p>
                      <a:pPr algn="ctr"/>
                      <a:r>
                        <a:rPr lang="en-US" altLang="zh-CN" dirty="0"/>
                        <a:t>(Applicant)</a:t>
                      </a:r>
                      <a:endParaRPr lang="zh-CN" altLang="en-US" dirty="0"/>
                    </a:p>
                  </a:txBody>
                  <a:tcPr anchor="ctr"/>
                </a:tc>
                <a:tc>
                  <a:txBody>
                    <a:bodyPr/>
                    <a:lstStyle/>
                    <a:p>
                      <a:pPr algn="ctr"/>
                      <a:r>
                        <a:rPr lang="en-US" altLang="zh-CN" dirty="0"/>
                        <a:t>Defendant</a:t>
                      </a:r>
                      <a:r>
                        <a:rPr lang="en-US" altLang="zh-CN" baseline="0" dirty="0"/>
                        <a:t> </a:t>
                      </a:r>
                    </a:p>
                    <a:p>
                      <a:pPr algn="ctr"/>
                      <a:r>
                        <a:rPr lang="en-US" altLang="zh-CN" baseline="0" dirty="0"/>
                        <a:t>(Respondent)</a:t>
                      </a:r>
                      <a:endParaRPr lang="zh-CN" altLang="en-US" dirty="0"/>
                    </a:p>
                  </a:txBody>
                  <a:tcPr anchor="ctr"/>
                </a:tc>
                <a:extLst>
                  <a:ext uri="{0D108BD9-81ED-4DB2-BD59-A6C34878D82A}">
                    <a16:rowId xmlns:a16="http://schemas.microsoft.com/office/drawing/2014/main" val="1115640288"/>
                  </a:ext>
                </a:extLst>
              </a:tr>
              <a:tr h="370840">
                <a:tc>
                  <a:txBody>
                    <a:bodyPr/>
                    <a:lstStyle/>
                    <a:p>
                      <a:pPr algn="ctr"/>
                      <a:r>
                        <a:rPr lang="en-GB" altLang="zh-CN" sz="1600" dirty="0"/>
                        <a:t>August 28, 2020</a:t>
                      </a:r>
                    </a:p>
                  </a:txBody>
                  <a:tcPr anchor="ctr"/>
                </a:tc>
                <a:tc>
                  <a:txBody>
                    <a:bodyPr/>
                    <a:lstStyle/>
                    <a:p>
                      <a:pPr algn="ctr"/>
                      <a:r>
                        <a:rPr lang="en-GB" altLang="zh-CN" sz="1600" dirty="0"/>
                        <a:t>Supreme People’s Court </a:t>
                      </a:r>
                      <a:endParaRPr lang="zh-CN" altLang="en-US" sz="1600" dirty="0"/>
                    </a:p>
                  </a:txBody>
                  <a:tcPr anchor="ctr"/>
                </a:tc>
                <a:tc>
                  <a:txBody>
                    <a:bodyPr/>
                    <a:lstStyle/>
                    <a:p>
                      <a:pPr algn="ctr"/>
                      <a:r>
                        <a:rPr lang="en-US" altLang="zh-CN" sz="1600" dirty="0"/>
                        <a:t>Huawei</a:t>
                      </a:r>
                      <a:endParaRPr lang="zh-CN" altLang="en-US" sz="1600" dirty="0"/>
                    </a:p>
                  </a:txBody>
                  <a:tcPr anchor="ctr"/>
                </a:tc>
                <a:tc>
                  <a:txBody>
                    <a:bodyPr/>
                    <a:lstStyle/>
                    <a:p>
                      <a:pPr algn="ctr"/>
                      <a:r>
                        <a:rPr lang="en-US" altLang="zh-CN" sz="1600" dirty="0"/>
                        <a:t>Conversant</a:t>
                      </a:r>
                      <a:endParaRPr lang="zh-CN" altLang="en-US" sz="1600" dirty="0"/>
                    </a:p>
                  </a:txBody>
                  <a:tcPr anchor="ctr"/>
                </a:tc>
                <a:extLst>
                  <a:ext uri="{0D108BD9-81ED-4DB2-BD59-A6C34878D82A}">
                    <a16:rowId xmlns:a16="http://schemas.microsoft.com/office/drawing/2014/main" val="2862153402"/>
                  </a:ext>
                </a:extLst>
              </a:tr>
              <a:tr h="370840">
                <a:tc>
                  <a:txBody>
                    <a:bodyPr/>
                    <a:lstStyle/>
                    <a:p>
                      <a:pPr algn="ctr"/>
                      <a:r>
                        <a:rPr lang="en-GB" altLang="zh-CN" sz="1600" dirty="0"/>
                        <a:t>September 23, 2020</a:t>
                      </a:r>
                    </a:p>
                  </a:txBody>
                  <a:tcPr anchor="ctr"/>
                </a:tc>
                <a:tc>
                  <a:txBody>
                    <a:bodyPr/>
                    <a:lstStyle/>
                    <a:p>
                      <a:pPr algn="ctr"/>
                      <a:r>
                        <a:rPr lang="en-US" altLang="zh-CN" sz="1600" dirty="0"/>
                        <a:t>Wuhan</a:t>
                      </a:r>
                      <a:r>
                        <a:rPr lang="en-US" altLang="zh-CN" sz="1600" baseline="0" dirty="0"/>
                        <a:t> Intermediate </a:t>
                      </a:r>
                      <a:r>
                        <a:rPr lang="en-US" altLang="zh-CN" sz="1600" dirty="0"/>
                        <a:t>People’s </a:t>
                      </a:r>
                      <a:r>
                        <a:rPr lang="en-US" altLang="zh-CN" sz="1600" baseline="0" dirty="0"/>
                        <a:t>Court</a:t>
                      </a:r>
                      <a:endParaRPr lang="zh-CN" altLang="en-US" sz="1600" dirty="0"/>
                    </a:p>
                  </a:txBody>
                  <a:tcPr anchor="ctr"/>
                </a:tc>
                <a:tc>
                  <a:txBody>
                    <a:bodyPr/>
                    <a:lstStyle/>
                    <a:p>
                      <a:pPr algn="ctr"/>
                      <a:r>
                        <a:rPr lang="en-US" altLang="zh-CN" sz="1600" dirty="0"/>
                        <a:t>Xiaomi</a:t>
                      </a:r>
                      <a:endParaRPr lang="zh-CN" altLang="en-US" sz="1600" dirty="0"/>
                    </a:p>
                  </a:txBody>
                  <a:tcPr anchor="ctr"/>
                </a:tc>
                <a:tc>
                  <a:txBody>
                    <a:bodyPr/>
                    <a:lstStyle/>
                    <a:p>
                      <a:pPr algn="ctr"/>
                      <a:r>
                        <a:rPr lang="en-US" altLang="zh-CN" sz="1600" dirty="0" err="1"/>
                        <a:t>InterDigital</a:t>
                      </a:r>
                      <a:endParaRPr lang="zh-CN" altLang="en-US" sz="1600" dirty="0"/>
                    </a:p>
                  </a:txBody>
                  <a:tcPr anchor="ctr"/>
                </a:tc>
                <a:extLst>
                  <a:ext uri="{0D108BD9-81ED-4DB2-BD59-A6C34878D82A}">
                    <a16:rowId xmlns:a16="http://schemas.microsoft.com/office/drawing/2014/main" val="3060420816"/>
                  </a:ext>
                </a:extLst>
              </a:tr>
              <a:tr h="370840">
                <a:tc>
                  <a:txBody>
                    <a:bodyPr/>
                    <a:lstStyle/>
                    <a:p>
                      <a:pPr algn="ctr"/>
                      <a:r>
                        <a:rPr lang="en-US" altLang="zh-CN" sz="1600" dirty="0"/>
                        <a:t>September,</a:t>
                      </a:r>
                      <a:r>
                        <a:rPr lang="en-US" altLang="zh-CN" sz="1600" baseline="0" dirty="0"/>
                        <a:t> 2020</a:t>
                      </a:r>
                      <a:endParaRPr lang="en-GB" altLang="zh-CN"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Shenzhen Intermediate People’s Court</a:t>
                      </a:r>
                      <a:endParaRPr lang="zh-CN" altLang="en-US" sz="1600" dirty="0"/>
                    </a:p>
                  </a:txBody>
                  <a:tcPr anchor="ctr"/>
                </a:tc>
                <a:tc>
                  <a:txBody>
                    <a:bodyPr/>
                    <a:lstStyle/>
                    <a:p>
                      <a:pPr algn="ctr"/>
                      <a:r>
                        <a:rPr lang="en-US" altLang="zh-CN" sz="1600" dirty="0"/>
                        <a:t>ZTE</a:t>
                      </a:r>
                      <a:endParaRPr lang="zh-CN" altLang="en-US" sz="1600" dirty="0"/>
                    </a:p>
                  </a:txBody>
                  <a:tcPr anchor="ctr"/>
                </a:tc>
                <a:tc>
                  <a:txBody>
                    <a:bodyPr/>
                    <a:lstStyle/>
                    <a:p>
                      <a:pPr algn="ctr"/>
                      <a:r>
                        <a:rPr lang="en-US" altLang="zh-CN" sz="1600" dirty="0"/>
                        <a:t>Conversant</a:t>
                      </a:r>
                      <a:endParaRPr lang="zh-CN" altLang="en-US" sz="1600" dirty="0"/>
                    </a:p>
                  </a:txBody>
                  <a:tcPr anchor="ctr"/>
                </a:tc>
                <a:extLst>
                  <a:ext uri="{0D108BD9-81ED-4DB2-BD59-A6C34878D82A}">
                    <a16:rowId xmlns:a16="http://schemas.microsoft.com/office/drawing/2014/main" val="3966975640"/>
                  </a:ext>
                </a:extLst>
              </a:tr>
              <a:tr h="370840">
                <a:tc>
                  <a:txBody>
                    <a:bodyPr/>
                    <a:lstStyle/>
                    <a:p>
                      <a:pPr algn="ctr"/>
                      <a:r>
                        <a:rPr lang="en-GB" altLang="zh-CN" sz="1600" dirty="0"/>
                        <a:t>October, 2020</a:t>
                      </a:r>
                    </a:p>
                  </a:txBody>
                  <a:tcPr anchor="ctr"/>
                </a:tc>
                <a:tc>
                  <a:txBody>
                    <a:bodyPr/>
                    <a:lstStyle/>
                    <a:p>
                      <a:pPr algn="ctr"/>
                      <a:r>
                        <a:rPr lang="en-US" altLang="zh-CN" sz="1600" dirty="0"/>
                        <a:t>Shenzhen Intermediate People’s Court</a:t>
                      </a:r>
                      <a:endParaRPr lang="zh-CN" altLang="en-US" sz="1600" dirty="0"/>
                    </a:p>
                  </a:txBody>
                  <a:tcPr anchor="ctr"/>
                </a:tc>
                <a:tc>
                  <a:txBody>
                    <a:bodyPr/>
                    <a:lstStyle/>
                    <a:p>
                      <a:pPr algn="ctr"/>
                      <a:r>
                        <a:rPr lang="en-US" altLang="zh-CN" sz="1600" dirty="0"/>
                        <a:t>OPPO</a:t>
                      </a:r>
                      <a:endParaRPr lang="zh-CN" altLang="en-US" sz="1600" dirty="0"/>
                    </a:p>
                  </a:txBody>
                  <a:tcPr anchor="ctr"/>
                </a:tc>
                <a:tc>
                  <a:txBody>
                    <a:bodyPr/>
                    <a:lstStyle/>
                    <a:p>
                      <a:pPr algn="ctr"/>
                      <a:r>
                        <a:rPr lang="en-US" altLang="zh-CN" sz="1600" dirty="0"/>
                        <a:t>Sharp</a:t>
                      </a:r>
                      <a:endParaRPr lang="zh-CN" altLang="en-US" sz="1600" dirty="0"/>
                    </a:p>
                  </a:txBody>
                  <a:tcPr anchor="ctr"/>
                </a:tc>
                <a:extLst>
                  <a:ext uri="{0D108BD9-81ED-4DB2-BD59-A6C34878D82A}">
                    <a16:rowId xmlns:a16="http://schemas.microsoft.com/office/drawing/2014/main" val="1522359310"/>
                  </a:ext>
                </a:extLst>
              </a:tr>
              <a:tr h="370840">
                <a:tc>
                  <a:txBody>
                    <a:bodyPr/>
                    <a:lstStyle/>
                    <a:p>
                      <a:pPr algn="ctr"/>
                      <a:r>
                        <a:rPr lang="en-GB" altLang="zh-CN" sz="1600" dirty="0"/>
                        <a:t>December 25, 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Wuhan</a:t>
                      </a:r>
                      <a:r>
                        <a:rPr lang="en-US" altLang="zh-CN" sz="1600" baseline="0" dirty="0"/>
                        <a:t> Intermediate </a:t>
                      </a:r>
                      <a:r>
                        <a:rPr lang="en-US" altLang="zh-CN" sz="1600" dirty="0"/>
                        <a:t>People’s</a:t>
                      </a:r>
                      <a:r>
                        <a:rPr lang="en-US" altLang="zh-CN" sz="1600" baseline="0" dirty="0"/>
                        <a:t> Court</a:t>
                      </a:r>
                      <a:endParaRPr lang="zh-CN" altLang="en-US" sz="1600" dirty="0"/>
                    </a:p>
                  </a:txBody>
                  <a:tcPr anchor="ctr"/>
                </a:tc>
                <a:tc>
                  <a:txBody>
                    <a:bodyPr/>
                    <a:lstStyle/>
                    <a:p>
                      <a:pPr algn="ctr"/>
                      <a:r>
                        <a:rPr lang="en-US" altLang="zh-CN" sz="1600" dirty="0"/>
                        <a:t>Samsung</a:t>
                      </a:r>
                      <a:endParaRPr lang="zh-CN" altLang="en-US" sz="1600" dirty="0"/>
                    </a:p>
                  </a:txBody>
                  <a:tcPr anchor="ctr"/>
                </a:tc>
                <a:tc>
                  <a:txBody>
                    <a:bodyPr/>
                    <a:lstStyle/>
                    <a:p>
                      <a:pPr algn="ctr"/>
                      <a:r>
                        <a:rPr lang="en-US" altLang="zh-CN" sz="1600" dirty="0"/>
                        <a:t>Ericsson</a:t>
                      </a:r>
                      <a:endParaRPr lang="zh-CN" altLang="en-US" sz="1600" dirty="0"/>
                    </a:p>
                  </a:txBody>
                  <a:tcPr anchor="ctr"/>
                </a:tc>
                <a:extLst>
                  <a:ext uri="{0D108BD9-81ED-4DB2-BD59-A6C34878D82A}">
                    <a16:rowId xmlns:a16="http://schemas.microsoft.com/office/drawing/2014/main" val="476330279"/>
                  </a:ext>
                </a:extLst>
              </a:tr>
            </a:tbl>
          </a:graphicData>
        </a:graphic>
      </p:graphicFrame>
    </p:spTree>
    <p:extLst>
      <p:ext uri="{BB962C8B-B14F-4D97-AF65-F5344CB8AC3E}">
        <p14:creationId xmlns:p14="http://schemas.microsoft.com/office/powerpoint/2010/main" val="250290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2"/>
          <p:cNvSpPr/>
          <p:nvPr/>
        </p:nvSpPr>
        <p:spPr>
          <a:xfrm>
            <a:off x="659513" y="1682140"/>
            <a:ext cx="8650742" cy="408967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sym typeface="Wingdings" panose="05000000000000000000" pitchFamily="2" charset="2"/>
            </a:endParaRPr>
          </a:p>
        </p:txBody>
      </p:sp>
      <p:sp>
        <p:nvSpPr>
          <p:cNvPr id="14" name="标题 13"/>
          <p:cNvSpPr>
            <a:spLocks noGrp="1"/>
          </p:cNvSpPr>
          <p:nvPr>
            <p:ph type="title"/>
          </p:nvPr>
        </p:nvSpPr>
        <p:spPr>
          <a:xfrm>
            <a:off x="151513" y="329550"/>
            <a:ext cx="9072000" cy="698400"/>
          </a:xfrm>
        </p:spPr>
        <p:txBody>
          <a:bodyPr/>
          <a:lstStyle/>
          <a:p>
            <a:r>
              <a:rPr lang="en-US" altLang="zh-CN" sz="2600" b="1" dirty="0">
                <a:latin typeface="微软雅黑" panose="020B0503020204020204" pitchFamily="34" charset="-122"/>
                <a:ea typeface="微软雅黑" panose="020B0503020204020204" pitchFamily="34" charset="-122"/>
              </a:rPr>
              <a:t>2.2 Anti-Suit Injunction: Five-Factor Test in </a:t>
            </a:r>
            <a:r>
              <a:rPr lang="en-US" altLang="zh-CN" sz="2600" b="1" i="1" dirty="0">
                <a:latin typeface="微软雅黑" panose="020B0503020204020204" pitchFamily="34" charset="-122"/>
                <a:ea typeface="微软雅黑" panose="020B0503020204020204" pitchFamily="34" charset="-122"/>
              </a:rPr>
              <a:t>Huawei v. Conversant</a:t>
            </a:r>
            <a:endParaRPr lang="zh-CN" altLang="en-US" sz="2600" b="1" i="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5</a:t>
            </a:fld>
            <a:endParaRPr lang="en-AU" dirty="0"/>
          </a:p>
        </p:txBody>
      </p:sp>
      <p:grpSp>
        <p:nvGrpSpPr>
          <p:cNvPr id="34" name="组合 33"/>
          <p:cNvGrpSpPr/>
          <p:nvPr/>
        </p:nvGrpSpPr>
        <p:grpSpPr>
          <a:xfrm>
            <a:off x="1463217" y="2148076"/>
            <a:ext cx="7505293" cy="3402979"/>
            <a:chOff x="2351314" y="2783241"/>
            <a:chExt cx="6499809" cy="5045843"/>
          </a:xfrm>
        </p:grpSpPr>
        <p:sp>
          <p:nvSpPr>
            <p:cNvPr id="35" name="Flowchart: Document 7"/>
            <p:cNvSpPr/>
            <p:nvPr/>
          </p:nvSpPr>
          <p:spPr>
            <a:xfrm>
              <a:off x="2351314" y="2783241"/>
              <a:ext cx="6499809" cy="504584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318"/>
                <a:gd name="connsiteX1" fmla="*/ 21600 w 21600"/>
                <a:gd name="connsiteY1" fmla="*/ 0 h 20318"/>
                <a:gd name="connsiteX2" fmla="*/ 21600 w 21600"/>
                <a:gd name="connsiteY2" fmla="*/ 17322 h 20318"/>
                <a:gd name="connsiteX3" fmla="*/ 0 w 21600"/>
                <a:gd name="connsiteY3" fmla="*/ 20172 h 20318"/>
                <a:gd name="connsiteX4" fmla="*/ 0 w 21600"/>
                <a:gd name="connsiteY4" fmla="*/ 0 h 20318"/>
                <a:gd name="connsiteX0" fmla="*/ 0 w 21600"/>
                <a:gd name="connsiteY0" fmla="*/ 0 h 21795"/>
                <a:gd name="connsiteX1" fmla="*/ 21600 w 21600"/>
                <a:gd name="connsiteY1" fmla="*/ 0 h 21795"/>
                <a:gd name="connsiteX2" fmla="*/ 21600 w 21600"/>
                <a:gd name="connsiteY2" fmla="*/ 17322 h 21795"/>
                <a:gd name="connsiteX3" fmla="*/ 5732 w 21600"/>
                <a:gd name="connsiteY3" fmla="*/ 20221 h 21795"/>
                <a:gd name="connsiteX4" fmla="*/ 0 w 21600"/>
                <a:gd name="connsiteY4" fmla="*/ 20172 h 21795"/>
                <a:gd name="connsiteX5" fmla="*/ 0 w 21600"/>
                <a:gd name="connsiteY5" fmla="*/ 0 h 21795"/>
                <a:gd name="connsiteX0" fmla="*/ 0 w 21600"/>
                <a:gd name="connsiteY0" fmla="*/ 0 h 21545"/>
                <a:gd name="connsiteX1" fmla="*/ 21600 w 21600"/>
                <a:gd name="connsiteY1" fmla="*/ 0 h 21545"/>
                <a:gd name="connsiteX2" fmla="*/ 21600 w 21600"/>
                <a:gd name="connsiteY2" fmla="*/ 17322 h 21545"/>
                <a:gd name="connsiteX3" fmla="*/ 8529 w 21600"/>
                <a:gd name="connsiteY3" fmla="*/ 19236 h 21545"/>
                <a:gd name="connsiteX4" fmla="*/ 0 w 21600"/>
                <a:gd name="connsiteY4" fmla="*/ 20172 h 21545"/>
                <a:gd name="connsiteX5" fmla="*/ 0 w 21600"/>
                <a:gd name="connsiteY5" fmla="*/ 0 h 21545"/>
                <a:gd name="connsiteX0" fmla="*/ 0 w 21600"/>
                <a:gd name="connsiteY0" fmla="*/ 0 h 20356"/>
                <a:gd name="connsiteX1" fmla="*/ 21600 w 21600"/>
                <a:gd name="connsiteY1" fmla="*/ 0 h 20356"/>
                <a:gd name="connsiteX2" fmla="*/ 21600 w 21600"/>
                <a:gd name="connsiteY2" fmla="*/ 17322 h 20356"/>
                <a:gd name="connsiteX3" fmla="*/ 8529 w 21600"/>
                <a:gd name="connsiteY3" fmla="*/ 19236 h 20356"/>
                <a:gd name="connsiteX4" fmla="*/ 0 w 21600"/>
                <a:gd name="connsiteY4" fmla="*/ 20172 h 20356"/>
                <a:gd name="connsiteX5" fmla="*/ 0 w 21600"/>
                <a:gd name="connsiteY5" fmla="*/ 0 h 20356"/>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85"/>
                <a:gd name="connsiteX1" fmla="*/ 21600 w 21600"/>
                <a:gd name="connsiteY1" fmla="*/ 0 h 20385"/>
                <a:gd name="connsiteX2" fmla="*/ 21556 w 21600"/>
                <a:gd name="connsiteY2" fmla="*/ 1793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385"/>
                <a:gd name="connsiteX1" fmla="*/ 21600 w 21600"/>
                <a:gd name="connsiteY1" fmla="*/ 0 h 20385"/>
                <a:gd name="connsiteX2" fmla="*/ 21443 w 21600"/>
                <a:gd name="connsiteY2" fmla="*/ 1855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442"/>
                <a:gd name="connsiteX1" fmla="*/ 21600 w 21600"/>
                <a:gd name="connsiteY1" fmla="*/ 0 h 20442"/>
                <a:gd name="connsiteX2" fmla="*/ 21443 w 21600"/>
                <a:gd name="connsiteY2" fmla="*/ 18556 h 20442"/>
                <a:gd name="connsiteX3" fmla="*/ 10427 w 21600"/>
                <a:gd name="connsiteY3" fmla="*/ 19455 h 20442"/>
                <a:gd name="connsiteX4" fmla="*/ 0 w 21600"/>
                <a:gd name="connsiteY4" fmla="*/ 20172 h 20442"/>
                <a:gd name="connsiteX5" fmla="*/ 0 w 21600"/>
                <a:gd name="connsiteY5" fmla="*/ 0 h 20442"/>
                <a:gd name="connsiteX0" fmla="*/ 0 w 21600"/>
                <a:gd name="connsiteY0" fmla="*/ 0 h 20170"/>
                <a:gd name="connsiteX1" fmla="*/ 21600 w 21600"/>
                <a:gd name="connsiteY1" fmla="*/ 0 h 20170"/>
                <a:gd name="connsiteX2" fmla="*/ 21443 w 21600"/>
                <a:gd name="connsiteY2" fmla="*/ 18556 h 20170"/>
                <a:gd name="connsiteX3" fmla="*/ 10427 w 21600"/>
                <a:gd name="connsiteY3" fmla="*/ 19455 h 20170"/>
                <a:gd name="connsiteX4" fmla="*/ 0 w 21600"/>
                <a:gd name="connsiteY4" fmla="*/ 19784 h 20170"/>
                <a:gd name="connsiteX5" fmla="*/ 0 w 21600"/>
                <a:gd name="connsiteY5" fmla="*/ 0 h 20170"/>
                <a:gd name="connsiteX0" fmla="*/ 0 w 21600"/>
                <a:gd name="connsiteY0" fmla="*/ 0 h 21306"/>
                <a:gd name="connsiteX1" fmla="*/ 21600 w 21600"/>
                <a:gd name="connsiteY1" fmla="*/ 0 h 21306"/>
                <a:gd name="connsiteX2" fmla="*/ 21443 w 21600"/>
                <a:gd name="connsiteY2" fmla="*/ 18556 h 21306"/>
                <a:gd name="connsiteX3" fmla="*/ 10427 w 21600"/>
                <a:gd name="connsiteY3" fmla="*/ 19455 h 21306"/>
                <a:gd name="connsiteX4" fmla="*/ 1468 w 21600"/>
                <a:gd name="connsiteY4" fmla="*/ 19896 h 21306"/>
                <a:gd name="connsiteX5" fmla="*/ 0 w 21600"/>
                <a:gd name="connsiteY5" fmla="*/ 19784 h 21306"/>
                <a:gd name="connsiteX6" fmla="*/ 0 w 21600"/>
                <a:gd name="connsiteY6" fmla="*/ 0 h 21306"/>
                <a:gd name="connsiteX0" fmla="*/ 0 w 21600"/>
                <a:gd name="connsiteY0" fmla="*/ 0 h 21200"/>
                <a:gd name="connsiteX1" fmla="*/ 21600 w 21600"/>
                <a:gd name="connsiteY1" fmla="*/ 0 h 21200"/>
                <a:gd name="connsiteX2" fmla="*/ 21443 w 21600"/>
                <a:gd name="connsiteY2" fmla="*/ 18556 h 21200"/>
                <a:gd name="connsiteX3" fmla="*/ 10427 w 21600"/>
                <a:gd name="connsiteY3" fmla="*/ 19455 h 21200"/>
                <a:gd name="connsiteX4" fmla="*/ 2018 w 21600"/>
                <a:gd name="connsiteY4" fmla="*/ 19481 h 21200"/>
                <a:gd name="connsiteX5" fmla="*/ 0 w 21600"/>
                <a:gd name="connsiteY5" fmla="*/ 19784 h 21200"/>
                <a:gd name="connsiteX6" fmla="*/ 0 w 21600"/>
                <a:gd name="connsiteY6" fmla="*/ 0 h 21200"/>
                <a:gd name="connsiteX0" fmla="*/ 17 w 21617"/>
                <a:gd name="connsiteY0" fmla="*/ 0 h 21145"/>
                <a:gd name="connsiteX1" fmla="*/ 21617 w 21617"/>
                <a:gd name="connsiteY1" fmla="*/ 0 h 21145"/>
                <a:gd name="connsiteX2" fmla="*/ 21460 w 21617"/>
                <a:gd name="connsiteY2" fmla="*/ 18556 h 21145"/>
                <a:gd name="connsiteX3" fmla="*/ 10444 w 21617"/>
                <a:gd name="connsiteY3" fmla="*/ 19455 h 21145"/>
                <a:gd name="connsiteX4" fmla="*/ 2035 w 21617"/>
                <a:gd name="connsiteY4" fmla="*/ 19481 h 21145"/>
                <a:gd name="connsiteX5" fmla="*/ 17 w 21617"/>
                <a:gd name="connsiteY5" fmla="*/ 19784 h 21145"/>
                <a:gd name="connsiteX6" fmla="*/ 17 w 21617"/>
                <a:gd name="connsiteY6" fmla="*/ 0 h 21145"/>
                <a:gd name="connsiteX0" fmla="*/ 10 w 21610"/>
                <a:gd name="connsiteY0" fmla="*/ 0 h 20759"/>
                <a:gd name="connsiteX1" fmla="*/ 21610 w 21610"/>
                <a:gd name="connsiteY1" fmla="*/ 0 h 20759"/>
                <a:gd name="connsiteX2" fmla="*/ 21453 w 21610"/>
                <a:gd name="connsiteY2" fmla="*/ 18556 h 20759"/>
                <a:gd name="connsiteX3" fmla="*/ 10437 w 21610"/>
                <a:gd name="connsiteY3" fmla="*/ 19455 h 20759"/>
                <a:gd name="connsiteX4" fmla="*/ 2028 w 21610"/>
                <a:gd name="connsiteY4" fmla="*/ 19481 h 20759"/>
                <a:gd name="connsiteX5" fmla="*/ 10 w 21610"/>
                <a:gd name="connsiteY5" fmla="*/ 19784 h 20759"/>
                <a:gd name="connsiteX6" fmla="*/ 10 w 21610"/>
                <a:gd name="connsiteY6"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437 w 21610"/>
                <a:gd name="connsiteY4" fmla="*/ 19455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892"/>
                <a:gd name="connsiteY0" fmla="*/ 0 h 20759"/>
                <a:gd name="connsiteX1" fmla="*/ 21610 w 21892"/>
                <a:gd name="connsiteY1" fmla="*/ 0 h 20759"/>
                <a:gd name="connsiteX2" fmla="*/ 21453 w 21892"/>
                <a:gd name="connsiteY2" fmla="*/ 18556 h 20759"/>
                <a:gd name="connsiteX3" fmla="*/ 19982 w 21892"/>
                <a:gd name="connsiteY3" fmla="*/ 19233 h 20759"/>
                <a:gd name="connsiteX4" fmla="*/ 10574 w 21892"/>
                <a:gd name="connsiteY4" fmla="*/ 20077 h 20759"/>
                <a:gd name="connsiteX5" fmla="*/ 2028 w 21892"/>
                <a:gd name="connsiteY5" fmla="*/ 19481 h 20759"/>
                <a:gd name="connsiteX6" fmla="*/ 10 w 21892"/>
                <a:gd name="connsiteY6" fmla="*/ 19784 h 20759"/>
                <a:gd name="connsiteX7" fmla="*/ 10 w 21892"/>
                <a:gd name="connsiteY7" fmla="*/ 0 h 20759"/>
                <a:gd name="connsiteX0" fmla="*/ 10 w 21808"/>
                <a:gd name="connsiteY0" fmla="*/ 0 h 20759"/>
                <a:gd name="connsiteX1" fmla="*/ 21610 w 21808"/>
                <a:gd name="connsiteY1" fmla="*/ 0 h 20759"/>
                <a:gd name="connsiteX2" fmla="*/ 21453 w 21808"/>
                <a:gd name="connsiteY2" fmla="*/ 18556 h 20759"/>
                <a:gd name="connsiteX3" fmla="*/ 19570 w 21808"/>
                <a:gd name="connsiteY3" fmla="*/ 19316 h 20759"/>
                <a:gd name="connsiteX4" fmla="*/ 10574 w 21808"/>
                <a:gd name="connsiteY4" fmla="*/ 20077 h 20759"/>
                <a:gd name="connsiteX5" fmla="*/ 2028 w 21808"/>
                <a:gd name="connsiteY5" fmla="*/ 19481 h 20759"/>
                <a:gd name="connsiteX6" fmla="*/ 10 w 21808"/>
                <a:gd name="connsiteY6" fmla="*/ 19784 h 20759"/>
                <a:gd name="connsiteX7" fmla="*/ 10 w 21808"/>
                <a:gd name="connsiteY7" fmla="*/ 0 h 20759"/>
                <a:gd name="connsiteX0" fmla="*/ 10 w 21808"/>
                <a:gd name="connsiteY0" fmla="*/ 0 h 20759"/>
                <a:gd name="connsiteX1" fmla="*/ 10496 w 21808"/>
                <a:gd name="connsiteY1" fmla="*/ 412 h 20759"/>
                <a:gd name="connsiteX2" fmla="*/ 21610 w 21808"/>
                <a:gd name="connsiteY2" fmla="*/ 0 h 20759"/>
                <a:gd name="connsiteX3" fmla="*/ 21453 w 21808"/>
                <a:gd name="connsiteY3" fmla="*/ 18556 h 20759"/>
                <a:gd name="connsiteX4" fmla="*/ 19570 w 21808"/>
                <a:gd name="connsiteY4" fmla="*/ 19316 h 20759"/>
                <a:gd name="connsiteX5" fmla="*/ 10574 w 21808"/>
                <a:gd name="connsiteY5" fmla="*/ 20077 h 20759"/>
                <a:gd name="connsiteX6" fmla="*/ 2028 w 21808"/>
                <a:gd name="connsiteY6" fmla="*/ 19481 h 20759"/>
                <a:gd name="connsiteX7" fmla="*/ 10 w 21808"/>
                <a:gd name="connsiteY7" fmla="*/ 19784 h 20759"/>
                <a:gd name="connsiteX8" fmla="*/ 10 w 21808"/>
                <a:gd name="connsiteY8" fmla="*/ 0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117"/>
                <a:gd name="connsiteX1" fmla="*/ 10761 w 22073"/>
                <a:gd name="connsiteY1" fmla="*/ 412 h 20117"/>
                <a:gd name="connsiteX2" fmla="*/ 21875 w 22073"/>
                <a:gd name="connsiteY2" fmla="*/ 0 h 20117"/>
                <a:gd name="connsiteX3" fmla="*/ 21718 w 22073"/>
                <a:gd name="connsiteY3" fmla="*/ 18556 h 20117"/>
                <a:gd name="connsiteX4" fmla="*/ 19835 w 22073"/>
                <a:gd name="connsiteY4" fmla="*/ 19316 h 20117"/>
                <a:gd name="connsiteX5" fmla="*/ 10839 w 22073"/>
                <a:gd name="connsiteY5" fmla="*/ 20077 h 20117"/>
                <a:gd name="connsiteX6" fmla="*/ 2293 w 22073"/>
                <a:gd name="connsiteY6" fmla="*/ 19481 h 20117"/>
                <a:gd name="connsiteX7" fmla="*/ 275 w 22073"/>
                <a:gd name="connsiteY7" fmla="*/ 18540 h 20117"/>
                <a:gd name="connsiteX8" fmla="*/ 0 w 22073"/>
                <a:gd name="connsiteY8" fmla="*/ 83 h 20117"/>
                <a:gd name="connsiteX0" fmla="*/ 0 w 22101"/>
                <a:gd name="connsiteY0" fmla="*/ 83 h 20117"/>
                <a:gd name="connsiteX1" fmla="*/ 10761 w 22101"/>
                <a:gd name="connsiteY1" fmla="*/ 412 h 20117"/>
                <a:gd name="connsiteX2" fmla="*/ 21875 w 22101"/>
                <a:gd name="connsiteY2" fmla="*/ 0 h 20117"/>
                <a:gd name="connsiteX3" fmla="*/ 21752 w 22101"/>
                <a:gd name="connsiteY3" fmla="*/ 17603 h 20117"/>
                <a:gd name="connsiteX4" fmla="*/ 19835 w 22101"/>
                <a:gd name="connsiteY4" fmla="*/ 19316 h 20117"/>
                <a:gd name="connsiteX5" fmla="*/ 10839 w 22101"/>
                <a:gd name="connsiteY5" fmla="*/ 20077 h 20117"/>
                <a:gd name="connsiteX6" fmla="*/ 2293 w 22101"/>
                <a:gd name="connsiteY6" fmla="*/ 19481 h 20117"/>
                <a:gd name="connsiteX7" fmla="*/ 275 w 22101"/>
                <a:gd name="connsiteY7" fmla="*/ 18540 h 20117"/>
                <a:gd name="connsiteX8" fmla="*/ 0 w 22101"/>
                <a:gd name="connsiteY8" fmla="*/ 83 h 20117"/>
                <a:gd name="connsiteX0" fmla="*/ 0 w 22101"/>
                <a:gd name="connsiteY0" fmla="*/ 83 h 20110"/>
                <a:gd name="connsiteX1" fmla="*/ 10761 w 22101"/>
                <a:gd name="connsiteY1" fmla="*/ 412 h 20110"/>
                <a:gd name="connsiteX2" fmla="*/ 21875 w 22101"/>
                <a:gd name="connsiteY2" fmla="*/ 0 h 20110"/>
                <a:gd name="connsiteX3" fmla="*/ 21752 w 22101"/>
                <a:gd name="connsiteY3" fmla="*/ 17603 h 20110"/>
                <a:gd name="connsiteX4" fmla="*/ 19835 w 22101"/>
                <a:gd name="connsiteY4" fmla="*/ 19316 h 20110"/>
                <a:gd name="connsiteX5" fmla="*/ 10839 w 22101"/>
                <a:gd name="connsiteY5" fmla="*/ 20077 h 20110"/>
                <a:gd name="connsiteX6" fmla="*/ 1915 w 22101"/>
                <a:gd name="connsiteY6" fmla="*/ 19274 h 20110"/>
                <a:gd name="connsiteX7" fmla="*/ 275 w 22101"/>
                <a:gd name="connsiteY7" fmla="*/ 18540 h 20110"/>
                <a:gd name="connsiteX8" fmla="*/ 0 w 22101"/>
                <a:gd name="connsiteY8" fmla="*/ 83 h 20110"/>
                <a:gd name="connsiteX0" fmla="*/ 0 w 21875"/>
                <a:gd name="connsiteY0" fmla="*/ 83 h 20110"/>
                <a:gd name="connsiteX1" fmla="*/ 10761 w 21875"/>
                <a:gd name="connsiteY1" fmla="*/ 412 h 20110"/>
                <a:gd name="connsiteX2" fmla="*/ 21875 w 21875"/>
                <a:gd name="connsiteY2" fmla="*/ 0 h 20110"/>
                <a:gd name="connsiteX3" fmla="*/ 21752 w 21875"/>
                <a:gd name="connsiteY3" fmla="*/ 17603 h 20110"/>
                <a:gd name="connsiteX4" fmla="*/ 19835 w 21875"/>
                <a:gd name="connsiteY4" fmla="*/ 19316 h 20110"/>
                <a:gd name="connsiteX5" fmla="*/ 10839 w 21875"/>
                <a:gd name="connsiteY5" fmla="*/ 20077 h 20110"/>
                <a:gd name="connsiteX6" fmla="*/ 1915 w 21875"/>
                <a:gd name="connsiteY6" fmla="*/ 19274 h 20110"/>
                <a:gd name="connsiteX7" fmla="*/ 275 w 21875"/>
                <a:gd name="connsiteY7" fmla="*/ 18540 h 20110"/>
                <a:gd name="connsiteX8" fmla="*/ 0 w 21875"/>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2295 h 22322"/>
                <a:gd name="connsiteX1" fmla="*/ 21875 w 21964"/>
                <a:gd name="connsiteY1" fmla="*/ 2212 h 22322"/>
                <a:gd name="connsiteX2" fmla="*/ 21752 w 21964"/>
                <a:gd name="connsiteY2" fmla="*/ 19815 h 22322"/>
                <a:gd name="connsiteX3" fmla="*/ 20366 w 21964"/>
                <a:gd name="connsiteY3" fmla="*/ 21422 h 22322"/>
                <a:gd name="connsiteX4" fmla="*/ 10839 w 21964"/>
                <a:gd name="connsiteY4" fmla="*/ 22289 h 22322"/>
                <a:gd name="connsiteX5" fmla="*/ 1915 w 21964"/>
                <a:gd name="connsiteY5" fmla="*/ 21486 h 22322"/>
                <a:gd name="connsiteX6" fmla="*/ 275 w 21964"/>
                <a:gd name="connsiteY6" fmla="*/ 20752 h 22322"/>
                <a:gd name="connsiteX7" fmla="*/ 0 w 21964"/>
                <a:gd name="connsiteY7" fmla="*/ 2295 h 22322"/>
                <a:gd name="connsiteX0" fmla="*/ 0 w 21964"/>
                <a:gd name="connsiteY0" fmla="*/ 1378 h 21405"/>
                <a:gd name="connsiteX1" fmla="*/ 21875 w 21964"/>
                <a:gd name="connsiteY1" fmla="*/ 1295 h 21405"/>
                <a:gd name="connsiteX2" fmla="*/ 21752 w 21964"/>
                <a:gd name="connsiteY2" fmla="*/ 18898 h 21405"/>
                <a:gd name="connsiteX3" fmla="*/ 20366 w 21964"/>
                <a:gd name="connsiteY3" fmla="*/ 20505 h 21405"/>
                <a:gd name="connsiteX4" fmla="*/ 10839 w 21964"/>
                <a:gd name="connsiteY4" fmla="*/ 21372 h 21405"/>
                <a:gd name="connsiteX5" fmla="*/ 1915 w 21964"/>
                <a:gd name="connsiteY5" fmla="*/ 20569 h 21405"/>
                <a:gd name="connsiteX6" fmla="*/ 275 w 21964"/>
                <a:gd name="connsiteY6" fmla="*/ 19835 h 21405"/>
                <a:gd name="connsiteX7" fmla="*/ 0 w 21964"/>
                <a:gd name="connsiteY7" fmla="*/ 1378 h 21405"/>
                <a:gd name="connsiteX0" fmla="*/ 0 w 21964"/>
                <a:gd name="connsiteY0" fmla="*/ 83 h 20110"/>
                <a:gd name="connsiteX1" fmla="*/ 21875 w 21964"/>
                <a:gd name="connsiteY1" fmla="*/ 0 h 20110"/>
                <a:gd name="connsiteX2" fmla="*/ 21752 w 21964"/>
                <a:gd name="connsiteY2" fmla="*/ 17603 h 20110"/>
                <a:gd name="connsiteX3" fmla="*/ 20366 w 21964"/>
                <a:gd name="connsiteY3" fmla="*/ 19210 h 20110"/>
                <a:gd name="connsiteX4" fmla="*/ 10839 w 21964"/>
                <a:gd name="connsiteY4" fmla="*/ 20077 h 20110"/>
                <a:gd name="connsiteX5" fmla="*/ 1915 w 21964"/>
                <a:gd name="connsiteY5" fmla="*/ 19274 h 20110"/>
                <a:gd name="connsiteX6" fmla="*/ 275 w 21964"/>
                <a:gd name="connsiteY6" fmla="*/ 18540 h 20110"/>
                <a:gd name="connsiteX7" fmla="*/ 0 w 21964"/>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10"/>
                <a:gd name="connsiteY0" fmla="*/ 83 h 20110"/>
                <a:gd name="connsiteX1" fmla="*/ 21875 w 21910"/>
                <a:gd name="connsiteY1" fmla="*/ 0 h 20110"/>
                <a:gd name="connsiteX2" fmla="*/ 21813 w 21910"/>
                <a:gd name="connsiteY2" fmla="*/ 16667 h 20110"/>
                <a:gd name="connsiteX3" fmla="*/ 20366 w 21910"/>
                <a:gd name="connsiteY3" fmla="*/ 19210 h 20110"/>
                <a:gd name="connsiteX4" fmla="*/ 10839 w 21910"/>
                <a:gd name="connsiteY4" fmla="*/ 20077 h 20110"/>
                <a:gd name="connsiteX5" fmla="*/ 1915 w 21910"/>
                <a:gd name="connsiteY5" fmla="*/ 19274 h 20110"/>
                <a:gd name="connsiteX6" fmla="*/ 245 w 21910"/>
                <a:gd name="connsiteY6" fmla="*/ 17899 h 20110"/>
                <a:gd name="connsiteX7" fmla="*/ 0 w 21910"/>
                <a:gd name="connsiteY7" fmla="*/ 83 h 20110"/>
                <a:gd name="connsiteX0" fmla="*/ 0 w 21875"/>
                <a:gd name="connsiteY0" fmla="*/ 83 h 20110"/>
                <a:gd name="connsiteX1" fmla="*/ 21875 w 21875"/>
                <a:gd name="connsiteY1" fmla="*/ 0 h 20110"/>
                <a:gd name="connsiteX2" fmla="*/ 21813 w 21875"/>
                <a:gd name="connsiteY2" fmla="*/ 16667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55"/>
                <a:gd name="connsiteY0" fmla="*/ 83 h 20110"/>
                <a:gd name="connsiteX1" fmla="*/ 21875 w 21955"/>
                <a:gd name="connsiteY1" fmla="*/ 0 h 20110"/>
                <a:gd name="connsiteX2" fmla="*/ 21813 w 21955"/>
                <a:gd name="connsiteY2" fmla="*/ 16667 h 20110"/>
                <a:gd name="connsiteX3" fmla="*/ 20366 w 21955"/>
                <a:gd name="connsiteY3" fmla="*/ 19210 h 20110"/>
                <a:gd name="connsiteX4" fmla="*/ 10839 w 21955"/>
                <a:gd name="connsiteY4" fmla="*/ 20077 h 20110"/>
                <a:gd name="connsiteX5" fmla="*/ 1915 w 21955"/>
                <a:gd name="connsiteY5" fmla="*/ 19274 h 20110"/>
                <a:gd name="connsiteX6" fmla="*/ 245 w 21955"/>
                <a:gd name="connsiteY6" fmla="*/ 17899 h 20110"/>
                <a:gd name="connsiteX7" fmla="*/ 0 w 21955"/>
                <a:gd name="connsiteY7" fmla="*/ 83 h 20110"/>
                <a:gd name="connsiteX0" fmla="*/ 0 w 21944"/>
                <a:gd name="connsiteY0" fmla="*/ 83 h 20110"/>
                <a:gd name="connsiteX1" fmla="*/ 21875 w 21944"/>
                <a:gd name="connsiteY1" fmla="*/ 0 h 20110"/>
                <a:gd name="connsiteX2" fmla="*/ 21813 w 21944"/>
                <a:gd name="connsiteY2" fmla="*/ 16667 h 20110"/>
                <a:gd name="connsiteX3" fmla="*/ 20321 w 21944"/>
                <a:gd name="connsiteY3" fmla="*/ 18986 h 20110"/>
                <a:gd name="connsiteX4" fmla="*/ 10839 w 21944"/>
                <a:gd name="connsiteY4" fmla="*/ 20077 h 20110"/>
                <a:gd name="connsiteX5" fmla="*/ 1915 w 21944"/>
                <a:gd name="connsiteY5" fmla="*/ 19274 h 20110"/>
                <a:gd name="connsiteX6" fmla="*/ 245 w 21944"/>
                <a:gd name="connsiteY6" fmla="*/ 17899 h 20110"/>
                <a:gd name="connsiteX7" fmla="*/ 0 w 21944"/>
                <a:gd name="connsiteY7" fmla="*/ 83 h 20110"/>
                <a:gd name="connsiteX0" fmla="*/ 0 w 21944"/>
                <a:gd name="connsiteY0" fmla="*/ 83 h 19491"/>
                <a:gd name="connsiteX1" fmla="*/ 21875 w 21944"/>
                <a:gd name="connsiteY1" fmla="*/ 0 h 19491"/>
                <a:gd name="connsiteX2" fmla="*/ 21813 w 21944"/>
                <a:gd name="connsiteY2" fmla="*/ 16667 h 19491"/>
                <a:gd name="connsiteX3" fmla="*/ 20321 w 21944"/>
                <a:gd name="connsiteY3" fmla="*/ 18986 h 19491"/>
                <a:gd name="connsiteX4" fmla="*/ 10839 w 21944"/>
                <a:gd name="connsiteY4" fmla="*/ 19321 h 19491"/>
                <a:gd name="connsiteX5" fmla="*/ 1915 w 21944"/>
                <a:gd name="connsiteY5" fmla="*/ 19274 h 19491"/>
                <a:gd name="connsiteX6" fmla="*/ 245 w 21944"/>
                <a:gd name="connsiteY6" fmla="*/ 17899 h 19491"/>
                <a:gd name="connsiteX7" fmla="*/ 0 w 21944"/>
                <a:gd name="connsiteY7" fmla="*/ 83 h 19491"/>
                <a:gd name="connsiteX0" fmla="*/ 0 w 21919"/>
                <a:gd name="connsiteY0" fmla="*/ 83 h 19491"/>
                <a:gd name="connsiteX1" fmla="*/ 21875 w 21919"/>
                <a:gd name="connsiteY1" fmla="*/ 0 h 19491"/>
                <a:gd name="connsiteX2" fmla="*/ 21781 w 21919"/>
                <a:gd name="connsiteY2" fmla="*/ 17479 h 19491"/>
                <a:gd name="connsiteX3" fmla="*/ 20321 w 21919"/>
                <a:gd name="connsiteY3" fmla="*/ 18986 h 19491"/>
                <a:gd name="connsiteX4" fmla="*/ 10839 w 21919"/>
                <a:gd name="connsiteY4" fmla="*/ 19321 h 19491"/>
                <a:gd name="connsiteX5" fmla="*/ 1915 w 21919"/>
                <a:gd name="connsiteY5" fmla="*/ 19274 h 19491"/>
                <a:gd name="connsiteX6" fmla="*/ 245 w 21919"/>
                <a:gd name="connsiteY6" fmla="*/ 17899 h 19491"/>
                <a:gd name="connsiteX7" fmla="*/ 0 w 21919"/>
                <a:gd name="connsiteY7" fmla="*/ 83 h 19491"/>
                <a:gd name="connsiteX0" fmla="*/ 0 w 21936"/>
                <a:gd name="connsiteY0" fmla="*/ 83 h 19491"/>
                <a:gd name="connsiteX1" fmla="*/ 21875 w 21936"/>
                <a:gd name="connsiteY1" fmla="*/ 0 h 19491"/>
                <a:gd name="connsiteX2" fmla="*/ 21781 w 21936"/>
                <a:gd name="connsiteY2" fmla="*/ 17479 h 19491"/>
                <a:gd name="connsiteX3" fmla="*/ 20385 w 21936"/>
                <a:gd name="connsiteY3" fmla="*/ 18831 h 19491"/>
                <a:gd name="connsiteX4" fmla="*/ 10839 w 21936"/>
                <a:gd name="connsiteY4" fmla="*/ 19321 h 19491"/>
                <a:gd name="connsiteX5" fmla="*/ 1915 w 21936"/>
                <a:gd name="connsiteY5" fmla="*/ 19274 h 19491"/>
                <a:gd name="connsiteX6" fmla="*/ 245 w 21936"/>
                <a:gd name="connsiteY6" fmla="*/ 17899 h 19491"/>
                <a:gd name="connsiteX7" fmla="*/ 0 w 21936"/>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9140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75"/>
                <a:gd name="connsiteY0" fmla="*/ 83 h 19491"/>
                <a:gd name="connsiteX1" fmla="*/ 21875 w 21875"/>
                <a:gd name="connsiteY1" fmla="*/ 0 h 19491"/>
                <a:gd name="connsiteX2" fmla="*/ 21749 w 21875"/>
                <a:gd name="connsiteY2" fmla="*/ 17788 h 19491"/>
                <a:gd name="connsiteX3" fmla="*/ 20385 w 21875"/>
                <a:gd name="connsiteY3" fmla="*/ 19140 h 19491"/>
                <a:gd name="connsiteX4" fmla="*/ 10839 w 21875"/>
                <a:gd name="connsiteY4" fmla="*/ 19321 h 19491"/>
                <a:gd name="connsiteX5" fmla="*/ 1915 w 21875"/>
                <a:gd name="connsiteY5" fmla="*/ 19274 h 19491"/>
                <a:gd name="connsiteX6" fmla="*/ 245 w 21875"/>
                <a:gd name="connsiteY6" fmla="*/ 17899 h 19491"/>
                <a:gd name="connsiteX7" fmla="*/ 0 w 21875"/>
                <a:gd name="connsiteY7" fmla="*/ 83 h 19491"/>
                <a:gd name="connsiteX0" fmla="*/ 0 w 21875"/>
                <a:gd name="connsiteY0" fmla="*/ 83 h 19673"/>
                <a:gd name="connsiteX1" fmla="*/ 21875 w 21875"/>
                <a:gd name="connsiteY1" fmla="*/ 0 h 19673"/>
                <a:gd name="connsiteX2" fmla="*/ 21749 w 21875"/>
                <a:gd name="connsiteY2" fmla="*/ 17788 h 19673"/>
                <a:gd name="connsiteX3" fmla="*/ 10839 w 21875"/>
                <a:gd name="connsiteY3" fmla="*/ 19321 h 19673"/>
                <a:gd name="connsiteX4" fmla="*/ 1915 w 21875"/>
                <a:gd name="connsiteY4" fmla="*/ 19274 h 19673"/>
                <a:gd name="connsiteX5" fmla="*/ 245 w 21875"/>
                <a:gd name="connsiteY5" fmla="*/ 17899 h 19673"/>
                <a:gd name="connsiteX6" fmla="*/ 0 w 21875"/>
                <a:gd name="connsiteY6" fmla="*/ 83 h 19673"/>
                <a:gd name="connsiteX0" fmla="*/ 0 w 21875"/>
                <a:gd name="connsiteY0" fmla="*/ 83 h 20512"/>
                <a:gd name="connsiteX1" fmla="*/ 21875 w 21875"/>
                <a:gd name="connsiteY1" fmla="*/ 0 h 20512"/>
                <a:gd name="connsiteX2" fmla="*/ 21728 w 21875"/>
                <a:gd name="connsiteY2" fmla="*/ 19072 h 20512"/>
                <a:gd name="connsiteX3" fmla="*/ 10839 w 21875"/>
                <a:gd name="connsiteY3" fmla="*/ 19321 h 20512"/>
                <a:gd name="connsiteX4" fmla="*/ 1915 w 21875"/>
                <a:gd name="connsiteY4" fmla="*/ 19274 h 20512"/>
                <a:gd name="connsiteX5" fmla="*/ 245 w 21875"/>
                <a:gd name="connsiteY5" fmla="*/ 17899 h 20512"/>
                <a:gd name="connsiteX6" fmla="*/ 0 w 21875"/>
                <a:gd name="connsiteY6" fmla="*/ 83 h 2051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856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491"/>
                <a:gd name="connsiteX1" fmla="*/ 21875 w 21875"/>
                <a:gd name="connsiteY1" fmla="*/ 0 h 19491"/>
                <a:gd name="connsiteX2" fmla="*/ 21856 w 21875"/>
                <a:gd name="connsiteY2" fmla="*/ 19072 h 19491"/>
                <a:gd name="connsiteX3" fmla="*/ 10839 w 21875"/>
                <a:gd name="connsiteY3" fmla="*/ 19321 h 19491"/>
                <a:gd name="connsiteX4" fmla="*/ 1915 w 21875"/>
                <a:gd name="connsiteY4" fmla="*/ 19274 h 19491"/>
                <a:gd name="connsiteX5" fmla="*/ 245 w 21875"/>
                <a:gd name="connsiteY5" fmla="*/ 17899 h 19491"/>
                <a:gd name="connsiteX6" fmla="*/ 0 w 21875"/>
                <a:gd name="connsiteY6" fmla="*/ 83 h 19491"/>
                <a:gd name="connsiteX0" fmla="*/ 0 w 21875"/>
                <a:gd name="connsiteY0" fmla="*/ 83 h 19748"/>
                <a:gd name="connsiteX1" fmla="*/ 21875 w 21875"/>
                <a:gd name="connsiteY1" fmla="*/ 0 h 19748"/>
                <a:gd name="connsiteX2" fmla="*/ 21856 w 21875"/>
                <a:gd name="connsiteY2" fmla="*/ 19072 h 19748"/>
                <a:gd name="connsiteX3" fmla="*/ 10839 w 21875"/>
                <a:gd name="connsiteY3" fmla="*/ 19321 h 19748"/>
                <a:gd name="connsiteX4" fmla="*/ 245 w 21875"/>
                <a:gd name="connsiteY4" fmla="*/ 17899 h 19748"/>
                <a:gd name="connsiteX5" fmla="*/ 0 w 21875"/>
                <a:gd name="connsiteY5" fmla="*/ 83 h 19748"/>
                <a:gd name="connsiteX0" fmla="*/ 0 w 21875"/>
                <a:gd name="connsiteY0" fmla="*/ 83 h 20088"/>
                <a:gd name="connsiteX1" fmla="*/ 21875 w 21875"/>
                <a:gd name="connsiteY1" fmla="*/ 0 h 20088"/>
                <a:gd name="connsiteX2" fmla="*/ 21856 w 21875"/>
                <a:gd name="connsiteY2" fmla="*/ 19072 h 20088"/>
                <a:gd name="connsiteX3" fmla="*/ 10839 w 21875"/>
                <a:gd name="connsiteY3" fmla="*/ 19321 h 20088"/>
                <a:gd name="connsiteX4" fmla="*/ 266 w 21875"/>
                <a:gd name="connsiteY4" fmla="*/ 18455 h 20088"/>
                <a:gd name="connsiteX5" fmla="*/ 0 w 21875"/>
                <a:gd name="connsiteY5" fmla="*/ 83 h 20088"/>
                <a:gd name="connsiteX0" fmla="*/ 0 w 21875"/>
                <a:gd name="connsiteY0" fmla="*/ 83 h 19793"/>
                <a:gd name="connsiteX1" fmla="*/ 21875 w 21875"/>
                <a:gd name="connsiteY1" fmla="*/ 0 h 19793"/>
                <a:gd name="connsiteX2" fmla="*/ 21856 w 21875"/>
                <a:gd name="connsiteY2" fmla="*/ 19072 h 19793"/>
                <a:gd name="connsiteX3" fmla="*/ 10839 w 21875"/>
                <a:gd name="connsiteY3" fmla="*/ 19321 h 19793"/>
                <a:gd name="connsiteX4" fmla="*/ 266 w 21875"/>
                <a:gd name="connsiteY4" fmla="*/ 18455 h 19793"/>
                <a:gd name="connsiteX5" fmla="*/ 0 w 21875"/>
                <a:gd name="connsiteY5" fmla="*/ 83 h 19793"/>
                <a:gd name="connsiteX0" fmla="*/ 0 w 21875"/>
                <a:gd name="connsiteY0" fmla="*/ 83 h 20170"/>
                <a:gd name="connsiteX1" fmla="*/ 21875 w 21875"/>
                <a:gd name="connsiteY1" fmla="*/ 0 h 20170"/>
                <a:gd name="connsiteX2" fmla="*/ 21856 w 21875"/>
                <a:gd name="connsiteY2" fmla="*/ 19072 h 20170"/>
                <a:gd name="connsiteX3" fmla="*/ 10839 w 21875"/>
                <a:gd name="connsiteY3" fmla="*/ 19321 h 20170"/>
                <a:gd name="connsiteX4" fmla="*/ 287 w 21875"/>
                <a:gd name="connsiteY4" fmla="*/ 19011 h 20170"/>
                <a:gd name="connsiteX5" fmla="*/ 0 w 21875"/>
                <a:gd name="connsiteY5" fmla="*/ 83 h 20170"/>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67" h="19776">
                  <a:moveTo>
                    <a:pt x="0" y="126"/>
                  </a:moveTo>
                  <a:cubicBezTo>
                    <a:pt x="4137" y="46"/>
                    <a:pt x="18493" y="174"/>
                    <a:pt x="22067" y="0"/>
                  </a:cubicBezTo>
                  <a:cubicBezTo>
                    <a:pt x="21740" y="5721"/>
                    <a:pt x="21804" y="13456"/>
                    <a:pt x="21856" y="19115"/>
                  </a:cubicBezTo>
                  <a:cubicBezTo>
                    <a:pt x="19483" y="20452"/>
                    <a:pt x="14145" y="19116"/>
                    <a:pt x="10839" y="19364"/>
                  </a:cubicBezTo>
                  <a:cubicBezTo>
                    <a:pt x="7237" y="19169"/>
                    <a:pt x="2285" y="20591"/>
                    <a:pt x="287" y="19054"/>
                  </a:cubicBezTo>
                  <a:cubicBezTo>
                    <a:pt x="244" y="12190"/>
                    <a:pt x="315" y="6727"/>
                    <a:pt x="0" y="126"/>
                  </a:cubicBezTo>
                  <a:close/>
                </a:path>
              </a:pathLst>
            </a:cu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r>
                <a:rPr lang="en-US" sz="1400" dirty="0"/>
                <a:t>m</a:t>
              </a:r>
            </a:p>
          </p:txBody>
        </p:sp>
        <p:sp>
          <p:nvSpPr>
            <p:cNvPr id="36" name="矩形 35"/>
            <p:cNvSpPr/>
            <p:nvPr/>
          </p:nvSpPr>
          <p:spPr>
            <a:xfrm>
              <a:off x="2545490" y="3513071"/>
              <a:ext cx="6025668" cy="3634013"/>
            </a:xfrm>
            <a:prstGeom prst="rect">
              <a:avLst/>
            </a:prstGeom>
          </p:spPr>
          <p:txBody>
            <a:bodyPr wrap="square">
              <a:spAutoFit/>
            </a:bodyPr>
            <a:lstStyle/>
            <a:p>
              <a:r>
                <a:rPr lang="en-US" altLang="zh-CN" dirty="0"/>
                <a:t>(1) Potential Impacts on the PRC Proceeding</a:t>
              </a:r>
            </a:p>
            <a:p>
              <a:endParaRPr lang="en-US" altLang="zh-CN" dirty="0"/>
            </a:p>
            <a:p>
              <a:r>
                <a:rPr lang="en-US" altLang="zh-CN" dirty="0"/>
                <a:t>(2) Necessity of Granting an Anti-Suit Injunction</a:t>
              </a:r>
            </a:p>
            <a:p>
              <a:endParaRPr lang="en-US" altLang="zh-CN" dirty="0"/>
            </a:p>
            <a:p>
              <a:r>
                <a:rPr lang="en-US" altLang="zh-CN" dirty="0"/>
                <a:t>(3) Balance of Interests between Applicant and Respondent</a:t>
              </a:r>
            </a:p>
            <a:p>
              <a:endParaRPr lang="en-US" altLang="zh-CN" dirty="0"/>
            </a:p>
            <a:p>
              <a:r>
                <a:rPr lang="en-US" altLang="zh-CN" dirty="0"/>
                <a:t>(4) Public Interests</a:t>
              </a:r>
            </a:p>
            <a:p>
              <a:endParaRPr lang="en-US" altLang="zh-CN" dirty="0"/>
            </a:p>
            <a:p>
              <a:r>
                <a:rPr lang="en-US" altLang="zh-CN" dirty="0"/>
                <a:t>(5) The Principle of International Comity</a:t>
              </a:r>
            </a:p>
          </p:txBody>
        </p:sp>
      </p:grpSp>
      <p:sp>
        <p:nvSpPr>
          <p:cNvPr id="37" name="Rounded Rectangle 10"/>
          <p:cNvSpPr/>
          <p:nvPr/>
        </p:nvSpPr>
        <p:spPr>
          <a:xfrm>
            <a:off x="886619" y="1980825"/>
            <a:ext cx="5595000" cy="478277"/>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0070C0"/>
                </a:solidFill>
              </a:rPr>
              <a:t>Supreme People’s Court: “Five-Factor Test”</a:t>
            </a:r>
            <a:endParaRPr lang="en-US" sz="2000" b="1" dirty="0">
              <a:solidFill>
                <a:srgbClr val="0070C0"/>
              </a:solidFill>
            </a:endParaRPr>
          </a:p>
        </p:txBody>
      </p:sp>
    </p:spTree>
    <p:extLst>
      <p:ext uri="{BB962C8B-B14F-4D97-AF65-F5344CB8AC3E}">
        <p14:creationId xmlns:p14="http://schemas.microsoft.com/office/powerpoint/2010/main" val="261462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62142" y="1199114"/>
            <a:ext cx="9077422" cy="54284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sym typeface="Wingdings" panose="05000000000000000000" pitchFamily="2" charset="2"/>
            </a:endParaRPr>
          </a:p>
        </p:txBody>
      </p:sp>
      <p:sp>
        <p:nvSpPr>
          <p:cNvPr id="20" name="Flowchart: Document 7"/>
          <p:cNvSpPr/>
          <p:nvPr/>
        </p:nvSpPr>
        <p:spPr>
          <a:xfrm>
            <a:off x="518920" y="3548576"/>
            <a:ext cx="8136852" cy="117929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318"/>
              <a:gd name="connsiteX1" fmla="*/ 21600 w 21600"/>
              <a:gd name="connsiteY1" fmla="*/ 0 h 20318"/>
              <a:gd name="connsiteX2" fmla="*/ 21600 w 21600"/>
              <a:gd name="connsiteY2" fmla="*/ 17322 h 20318"/>
              <a:gd name="connsiteX3" fmla="*/ 0 w 21600"/>
              <a:gd name="connsiteY3" fmla="*/ 20172 h 20318"/>
              <a:gd name="connsiteX4" fmla="*/ 0 w 21600"/>
              <a:gd name="connsiteY4" fmla="*/ 0 h 20318"/>
              <a:gd name="connsiteX0" fmla="*/ 0 w 21600"/>
              <a:gd name="connsiteY0" fmla="*/ 0 h 21795"/>
              <a:gd name="connsiteX1" fmla="*/ 21600 w 21600"/>
              <a:gd name="connsiteY1" fmla="*/ 0 h 21795"/>
              <a:gd name="connsiteX2" fmla="*/ 21600 w 21600"/>
              <a:gd name="connsiteY2" fmla="*/ 17322 h 21795"/>
              <a:gd name="connsiteX3" fmla="*/ 5732 w 21600"/>
              <a:gd name="connsiteY3" fmla="*/ 20221 h 21795"/>
              <a:gd name="connsiteX4" fmla="*/ 0 w 21600"/>
              <a:gd name="connsiteY4" fmla="*/ 20172 h 21795"/>
              <a:gd name="connsiteX5" fmla="*/ 0 w 21600"/>
              <a:gd name="connsiteY5" fmla="*/ 0 h 21795"/>
              <a:gd name="connsiteX0" fmla="*/ 0 w 21600"/>
              <a:gd name="connsiteY0" fmla="*/ 0 h 21545"/>
              <a:gd name="connsiteX1" fmla="*/ 21600 w 21600"/>
              <a:gd name="connsiteY1" fmla="*/ 0 h 21545"/>
              <a:gd name="connsiteX2" fmla="*/ 21600 w 21600"/>
              <a:gd name="connsiteY2" fmla="*/ 17322 h 21545"/>
              <a:gd name="connsiteX3" fmla="*/ 8529 w 21600"/>
              <a:gd name="connsiteY3" fmla="*/ 19236 h 21545"/>
              <a:gd name="connsiteX4" fmla="*/ 0 w 21600"/>
              <a:gd name="connsiteY4" fmla="*/ 20172 h 21545"/>
              <a:gd name="connsiteX5" fmla="*/ 0 w 21600"/>
              <a:gd name="connsiteY5" fmla="*/ 0 h 21545"/>
              <a:gd name="connsiteX0" fmla="*/ 0 w 21600"/>
              <a:gd name="connsiteY0" fmla="*/ 0 h 20356"/>
              <a:gd name="connsiteX1" fmla="*/ 21600 w 21600"/>
              <a:gd name="connsiteY1" fmla="*/ 0 h 20356"/>
              <a:gd name="connsiteX2" fmla="*/ 21600 w 21600"/>
              <a:gd name="connsiteY2" fmla="*/ 17322 h 20356"/>
              <a:gd name="connsiteX3" fmla="*/ 8529 w 21600"/>
              <a:gd name="connsiteY3" fmla="*/ 19236 h 20356"/>
              <a:gd name="connsiteX4" fmla="*/ 0 w 21600"/>
              <a:gd name="connsiteY4" fmla="*/ 20172 h 20356"/>
              <a:gd name="connsiteX5" fmla="*/ 0 w 21600"/>
              <a:gd name="connsiteY5" fmla="*/ 0 h 20356"/>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85"/>
              <a:gd name="connsiteX1" fmla="*/ 21600 w 21600"/>
              <a:gd name="connsiteY1" fmla="*/ 0 h 20385"/>
              <a:gd name="connsiteX2" fmla="*/ 21556 w 21600"/>
              <a:gd name="connsiteY2" fmla="*/ 1793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385"/>
              <a:gd name="connsiteX1" fmla="*/ 21600 w 21600"/>
              <a:gd name="connsiteY1" fmla="*/ 0 h 20385"/>
              <a:gd name="connsiteX2" fmla="*/ 21443 w 21600"/>
              <a:gd name="connsiteY2" fmla="*/ 1855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442"/>
              <a:gd name="connsiteX1" fmla="*/ 21600 w 21600"/>
              <a:gd name="connsiteY1" fmla="*/ 0 h 20442"/>
              <a:gd name="connsiteX2" fmla="*/ 21443 w 21600"/>
              <a:gd name="connsiteY2" fmla="*/ 18556 h 20442"/>
              <a:gd name="connsiteX3" fmla="*/ 10427 w 21600"/>
              <a:gd name="connsiteY3" fmla="*/ 19455 h 20442"/>
              <a:gd name="connsiteX4" fmla="*/ 0 w 21600"/>
              <a:gd name="connsiteY4" fmla="*/ 20172 h 20442"/>
              <a:gd name="connsiteX5" fmla="*/ 0 w 21600"/>
              <a:gd name="connsiteY5" fmla="*/ 0 h 20442"/>
              <a:gd name="connsiteX0" fmla="*/ 0 w 21600"/>
              <a:gd name="connsiteY0" fmla="*/ 0 h 20170"/>
              <a:gd name="connsiteX1" fmla="*/ 21600 w 21600"/>
              <a:gd name="connsiteY1" fmla="*/ 0 h 20170"/>
              <a:gd name="connsiteX2" fmla="*/ 21443 w 21600"/>
              <a:gd name="connsiteY2" fmla="*/ 18556 h 20170"/>
              <a:gd name="connsiteX3" fmla="*/ 10427 w 21600"/>
              <a:gd name="connsiteY3" fmla="*/ 19455 h 20170"/>
              <a:gd name="connsiteX4" fmla="*/ 0 w 21600"/>
              <a:gd name="connsiteY4" fmla="*/ 19784 h 20170"/>
              <a:gd name="connsiteX5" fmla="*/ 0 w 21600"/>
              <a:gd name="connsiteY5" fmla="*/ 0 h 20170"/>
              <a:gd name="connsiteX0" fmla="*/ 0 w 21600"/>
              <a:gd name="connsiteY0" fmla="*/ 0 h 21306"/>
              <a:gd name="connsiteX1" fmla="*/ 21600 w 21600"/>
              <a:gd name="connsiteY1" fmla="*/ 0 h 21306"/>
              <a:gd name="connsiteX2" fmla="*/ 21443 w 21600"/>
              <a:gd name="connsiteY2" fmla="*/ 18556 h 21306"/>
              <a:gd name="connsiteX3" fmla="*/ 10427 w 21600"/>
              <a:gd name="connsiteY3" fmla="*/ 19455 h 21306"/>
              <a:gd name="connsiteX4" fmla="*/ 1468 w 21600"/>
              <a:gd name="connsiteY4" fmla="*/ 19896 h 21306"/>
              <a:gd name="connsiteX5" fmla="*/ 0 w 21600"/>
              <a:gd name="connsiteY5" fmla="*/ 19784 h 21306"/>
              <a:gd name="connsiteX6" fmla="*/ 0 w 21600"/>
              <a:gd name="connsiteY6" fmla="*/ 0 h 21306"/>
              <a:gd name="connsiteX0" fmla="*/ 0 w 21600"/>
              <a:gd name="connsiteY0" fmla="*/ 0 h 21200"/>
              <a:gd name="connsiteX1" fmla="*/ 21600 w 21600"/>
              <a:gd name="connsiteY1" fmla="*/ 0 h 21200"/>
              <a:gd name="connsiteX2" fmla="*/ 21443 w 21600"/>
              <a:gd name="connsiteY2" fmla="*/ 18556 h 21200"/>
              <a:gd name="connsiteX3" fmla="*/ 10427 w 21600"/>
              <a:gd name="connsiteY3" fmla="*/ 19455 h 21200"/>
              <a:gd name="connsiteX4" fmla="*/ 2018 w 21600"/>
              <a:gd name="connsiteY4" fmla="*/ 19481 h 21200"/>
              <a:gd name="connsiteX5" fmla="*/ 0 w 21600"/>
              <a:gd name="connsiteY5" fmla="*/ 19784 h 21200"/>
              <a:gd name="connsiteX6" fmla="*/ 0 w 21600"/>
              <a:gd name="connsiteY6" fmla="*/ 0 h 21200"/>
              <a:gd name="connsiteX0" fmla="*/ 17 w 21617"/>
              <a:gd name="connsiteY0" fmla="*/ 0 h 21145"/>
              <a:gd name="connsiteX1" fmla="*/ 21617 w 21617"/>
              <a:gd name="connsiteY1" fmla="*/ 0 h 21145"/>
              <a:gd name="connsiteX2" fmla="*/ 21460 w 21617"/>
              <a:gd name="connsiteY2" fmla="*/ 18556 h 21145"/>
              <a:gd name="connsiteX3" fmla="*/ 10444 w 21617"/>
              <a:gd name="connsiteY3" fmla="*/ 19455 h 21145"/>
              <a:gd name="connsiteX4" fmla="*/ 2035 w 21617"/>
              <a:gd name="connsiteY4" fmla="*/ 19481 h 21145"/>
              <a:gd name="connsiteX5" fmla="*/ 17 w 21617"/>
              <a:gd name="connsiteY5" fmla="*/ 19784 h 21145"/>
              <a:gd name="connsiteX6" fmla="*/ 17 w 21617"/>
              <a:gd name="connsiteY6" fmla="*/ 0 h 21145"/>
              <a:gd name="connsiteX0" fmla="*/ 10 w 21610"/>
              <a:gd name="connsiteY0" fmla="*/ 0 h 20759"/>
              <a:gd name="connsiteX1" fmla="*/ 21610 w 21610"/>
              <a:gd name="connsiteY1" fmla="*/ 0 h 20759"/>
              <a:gd name="connsiteX2" fmla="*/ 21453 w 21610"/>
              <a:gd name="connsiteY2" fmla="*/ 18556 h 20759"/>
              <a:gd name="connsiteX3" fmla="*/ 10437 w 21610"/>
              <a:gd name="connsiteY3" fmla="*/ 19455 h 20759"/>
              <a:gd name="connsiteX4" fmla="*/ 2028 w 21610"/>
              <a:gd name="connsiteY4" fmla="*/ 19481 h 20759"/>
              <a:gd name="connsiteX5" fmla="*/ 10 w 21610"/>
              <a:gd name="connsiteY5" fmla="*/ 19784 h 20759"/>
              <a:gd name="connsiteX6" fmla="*/ 10 w 21610"/>
              <a:gd name="connsiteY6"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437 w 21610"/>
              <a:gd name="connsiteY4" fmla="*/ 19455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892"/>
              <a:gd name="connsiteY0" fmla="*/ 0 h 20759"/>
              <a:gd name="connsiteX1" fmla="*/ 21610 w 21892"/>
              <a:gd name="connsiteY1" fmla="*/ 0 h 20759"/>
              <a:gd name="connsiteX2" fmla="*/ 21453 w 21892"/>
              <a:gd name="connsiteY2" fmla="*/ 18556 h 20759"/>
              <a:gd name="connsiteX3" fmla="*/ 19982 w 21892"/>
              <a:gd name="connsiteY3" fmla="*/ 19233 h 20759"/>
              <a:gd name="connsiteX4" fmla="*/ 10574 w 21892"/>
              <a:gd name="connsiteY4" fmla="*/ 20077 h 20759"/>
              <a:gd name="connsiteX5" fmla="*/ 2028 w 21892"/>
              <a:gd name="connsiteY5" fmla="*/ 19481 h 20759"/>
              <a:gd name="connsiteX6" fmla="*/ 10 w 21892"/>
              <a:gd name="connsiteY6" fmla="*/ 19784 h 20759"/>
              <a:gd name="connsiteX7" fmla="*/ 10 w 21892"/>
              <a:gd name="connsiteY7" fmla="*/ 0 h 20759"/>
              <a:gd name="connsiteX0" fmla="*/ 10 w 21808"/>
              <a:gd name="connsiteY0" fmla="*/ 0 h 20759"/>
              <a:gd name="connsiteX1" fmla="*/ 21610 w 21808"/>
              <a:gd name="connsiteY1" fmla="*/ 0 h 20759"/>
              <a:gd name="connsiteX2" fmla="*/ 21453 w 21808"/>
              <a:gd name="connsiteY2" fmla="*/ 18556 h 20759"/>
              <a:gd name="connsiteX3" fmla="*/ 19570 w 21808"/>
              <a:gd name="connsiteY3" fmla="*/ 19316 h 20759"/>
              <a:gd name="connsiteX4" fmla="*/ 10574 w 21808"/>
              <a:gd name="connsiteY4" fmla="*/ 20077 h 20759"/>
              <a:gd name="connsiteX5" fmla="*/ 2028 w 21808"/>
              <a:gd name="connsiteY5" fmla="*/ 19481 h 20759"/>
              <a:gd name="connsiteX6" fmla="*/ 10 w 21808"/>
              <a:gd name="connsiteY6" fmla="*/ 19784 h 20759"/>
              <a:gd name="connsiteX7" fmla="*/ 10 w 21808"/>
              <a:gd name="connsiteY7" fmla="*/ 0 h 20759"/>
              <a:gd name="connsiteX0" fmla="*/ 10 w 21808"/>
              <a:gd name="connsiteY0" fmla="*/ 0 h 20759"/>
              <a:gd name="connsiteX1" fmla="*/ 10496 w 21808"/>
              <a:gd name="connsiteY1" fmla="*/ 412 h 20759"/>
              <a:gd name="connsiteX2" fmla="*/ 21610 w 21808"/>
              <a:gd name="connsiteY2" fmla="*/ 0 h 20759"/>
              <a:gd name="connsiteX3" fmla="*/ 21453 w 21808"/>
              <a:gd name="connsiteY3" fmla="*/ 18556 h 20759"/>
              <a:gd name="connsiteX4" fmla="*/ 19570 w 21808"/>
              <a:gd name="connsiteY4" fmla="*/ 19316 h 20759"/>
              <a:gd name="connsiteX5" fmla="*/ 10574 w 21808"/>
              <a:gd name="connsiteY5" fmla="*/ 20077 h 20759"/>
              <a:gd name="connsiteX6" fmla="*/ 2028 w 21808"/>
              <a:gd name="connsiteY6" fmla="*/ 19481 h 20759"/>
              <a:gd name="connsiteX7" fmla="*/ 10 w 21808"/>
              <a:gd name="connsiteY7" fmla="*/ 19784 h 20759"/>
              <a:gd name="connsiteX8" fmla="*/ 10 w 21808"/>
              <a:gd name="connsiteY8" fmla="*/ 0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117"/>
              <a:gd name="connsiteX1" fmla="*/ 10761 w 22073"/>
              <a:gd name="connsiteY1" fmla="*/ 412 h 20117"/>
              <a:gd name="connsiteX2" fmla="*/ 21875 w 22073"/>
              <a:gd name="connsiteY2" fmla="*/ 0 h 20117"/>
              <a:gd name="connsiteX3" fmla="*/ 21718 w 22073"/>
              <a:gd name="connsiteY3" fmla="*/ 18556 h 20117"/>
              <a:gd name="connsiteX4" fmla="*/ 19835 w 22073"/>
              <a:gd name="connsiteY4" fmla="*/ 19316 h 20117"/>
              <a:gd name="connsiteX5" fmla="*/ 10839 w 22073"/>
              <a:gd name="connsiteY5" fmla="*/ 20077 h 20117"/>
              <a:gd name="connsiteX6" fmla="*/ 2293 w 22073"/>
              <a:gd name="connsiteY6" fmla="*/ 19481 h 20117"/>
              <a:gd name="connsiteX7" fmla="*/ 275 w 22073"/>
              <a:gd name="connsiteY7" fmla="*/ 18540 h 20117"/>
              <a:gd name="connsiteX8" fmla="*/ 0 w 22073"/>
              <a:gd name="connsiteY8" fmla="*/ 83 h 20117"/>
              <a:gd name="connsiteX0" fmla="*/ 0 w 22101"/>
              <a:gd name="connsiteY0" fmla="*/ 83 h 20117"/>
              <a:gd name="connsiteX1" fmla="*/ 10761 w 22101"/>
              <a:gd name="connsiteY1" fmla="*/ 412 h 20117"/>
              <a:gd name="connsiteX2" fmla="*/ 21875 w 22101"/>
              <a:gd name="connsiteY2" fmla="*/ 0 h 20117"/>
              <a:gd name="connsiteX3" fmla="*/ 21752 w 22101"/>
              <a:gd name="connsiteY3" fmla="*/ 17603 h 20117"/>
              <a:gd name="connsiteX4" fmla="*/ 19835 w 22101"/>
              <a:gd name="connsiteY4" fmla="*/ 19316 h 20117"/>
              <a:gd name="connsiteX5" fmla="*/ 10839 w 22101"/>
              <a:gd name="connsiteY5" fmla="*/ 20077 h 20117"/>
              <a:gd name="connsiteX6" fmla="*/ 2293 w 22101"/>
              <a:gd name="connsiteY6" fmla="*/ 19481 h 20117"/>
              <a:gd name="connsiteX7" fmla="*/ 275 w 22101"/>
              <a:gd name="connsiteY7" fmla="*/ 18540 h 20117"/>
              <a:gd name="connsiteX8" fmla="*/ 0 w 22101"/>
              <a:gd name="connsiteY8" fmla="*/ 83 h 20117"/>
              <a:gd name="connsiteX0" fmla="*/ 0 w 22101"/>
              <a:gd name="connsiteY0" fmla="*/ 83 h 20110"/>
              <a:gd name="connsiteX1" fmla="*/ 10761 w 22101"/>
              <a:gd name="connsiteY1" fmla="*/ 412 h 20110"/>
              <a:gd name="connsiteX2" fmla="*/ 21875 w 22101"/>
              <a:gd name="connsiteY2" fmla="*/ 0 h 20110"/>
              <a:gd name="connsiteX3" fmla="*/ 21752 w 22101"/>
              <a:gd name="connsiteY3" fmla="*/ 17603 h 20110"/>
              <a:gd name="connsiteX4" fmla="*/ 19835 w 22101"/>
              <a:gd name="connsiteY4" fmla="*/ 19316 h 20110"/>
              <a:gd name="connsiteX5" fmla="*/ 10839 w 22101"/>
              <a:gd name="connsiteY5" fmla="*/ 20077 h 20110"/>
              <a:gd name="connsiteX6" fmla="*/ 1915 w 22101"/>
              <a:gd name="connsiteY6" fmla="*/ 19274 h 20110"/>
              <a:gd name="connsiteX7" fmla="*/ 275 w 22101"/>
              <a:gd name="connsiteY7" fmla="*/ 18540 h 20110"/>
              <a:gd name="connsiteX8" fmla="*/ 0 w 22101"/>
              <a:gd name="connsiteY8" fmla="*/ 83 h 20110"/>
              <a:gd name="connsiteX0" fmla="*/ 0 w 21875"/>
              <a:gd name="connsiteY0" fmla="*/ 83 h 20110"/>
              <a:gd name="connsiteX1" fmla="*/ 10761 w 21875"/>
              <a:gd name="connsiteY1" fmla="*/ 412 h 20110"/>
              <a:gd name="connsiteX2" fmla="*/ 21875 w 21875"/>
              <a:gd name="connsiteY2" fmla="*/ 0 h 20110"/>
              <a:gd name="connsiteX3" fmla="*/ 21752 w 21875"/>
              <a:gd name="connsiteY3" fmla="*/ 17603 h 20110"/>
              <a:gd name="connsiteX4" fmla="*/ 19835 w 21875"/>
              <a:gd name="connsiteY4" fmla="*/ 19316 h 20110"/>
              <a:gd name="connsiteX5" fmla="*/ 10839 w 21875"/>
              <a:gd name="connsiteY5" fmla="*/ 20077 h 20110"/>
              <a:gd name="connsiteX6" fmla="*/ 1915 w 21875"/>
              <a:gd name="connsiteY6" fmla="*/ 19274 h 20110"/>
              <a:gd name="connsiteX7" fmla="*/ 275 w 21875"/>
              <a:gd name="connsiteY7" fmla="*/ 18540 h 20110"/>
              <a:gd name="connsiteX8" fmla="*/ 0 w 21875"/>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2295 h 22322"/>
              <a:gd name="connsiteX1" fmla="*/ 21875 w 21964"/>
              <a:gd name="connsiteY1" fmla="*/ 2212 h 22322"/>
              <a:gd name="connsiteX2" fmla="*/ 21752 w 21964"/>
              <a:gd name="connsiteY2" fmla="*/ 19815 h 22322"/>
              <a:gd name="connsiteX3" fmla="*/ 20366 w 21964"/>
              <a:gd name="connsiteY3" fmla="*/ 21422 h 22322"/>
              <a:gd name="connsiteX4" fmla="*/ 10839 w 21964"/>
              <a:gd name="connsiteY4" fmla="*/ 22289 h 22322"/>
              <a:gd name="connsiteX5" fmla="*/ 1915 w 21964"/>
              <a:gd name="connsiteY5" fmla="*/ 21486 h 22322"/>
              <a:gd name="connsiteX6" fmla="*/ 275 w 21964"/>
              <a:gd name="connsiteY6" fmla="*/ 20752 h 22322"/>
              <a:gd name="connsiteX7" fmla="*/ 0 w 21964"/>
              <a:gd name="connsiteY7" fmla="*/ 2295 h 22322"/>
              <a:gd name="connsiteX0" fmla="*/ 0 w 21964"/>
              <a:gd name="connsiteY0" fmla="*/ 1378 h 21405"/>
              <a:gd name="connsiteX1" fmla="*/ 21875 w 21964"/>
              <a:gd name="connsiteY1" fmla="*/ 1295 h 21405"/>
              <a:gd name="connsiteX2" fmla="*/ 21752 w 21964"/>
              <a:gd name="connsiteY2" fmla="*/ 18898 h 21405"/>
              <a:gd name="connsiteX3" fmla="*/ 20366 w 21964"/>
              <a:gd name="connsiteY3" fmla="*/ 20505 h 21405"/>
              <a:gd name="connsiteX4" fmla="*/ 10839 w 21964"/>
              <a:gd name="connsiteY4" fmla="*/ 21372 h 21405"/>
              <a:gd name="connsiteX5" fmla="*/ 1915 w 21964"/>
              <a:gd name="connsiteY5" fmla="*/ 20569 h 21405"/>
              <a:gd name="connsiteX6" fmla="*/ 275 w 21964"/>
              <a:gd name="connsiteY6" fmla="*/ 19835 h 21405"/>
              <a:gd name="connsiteX7" fmla="*/ 0 w 21964"/>
              <a:gd name="connsiteY7" fmla="*/ 1378 h 21405"/>
              <a:gd name="connsiteX0" fmla="*/ 0 w 21964"/>
              <a:gd name="connsiteY0" fmla="*/ 83 h 20110"/>
              <a:gd name="connsiteX1" fmla="*/ 21875 w 21964"/>
              <a:gd name="connsiteY1" fmla="*/ 0 h 20110"/>
              <a:gd name="connsiteX2" fmla="*/ 21752 w 21964"/>
              <a:gd name="connsiteY2" fmla="*/ 17603 h 20110"/>
              <a:gd name="connsiteX3" fmla="*/ 20366 w 21964"/>
              <a:gd name="connsiteY3" fmla="*/ 19210 h 20110"/>
              <a:gd name="connsiteX4" fmla="*/ 10839 w 21964"/>
              <a:gd name="connsiteY4" fmla="*/ 20077 h 20110"/>
              <a:gd name="connsiteX5" fmla="*/ 1915 w 21964"/>
              <a:gd name="connsiteY5" fmla="*/ 19274 h 20110"/>
              <a:gd name="connsiteX6" fmla="*/ 275 w 21964"/>
              <a:gd name="connsiteY6" fmla="*/ 18540 h 20110"/>
              <a:gd name="connsiteX7" fmla="*/ 0 w 21964"/>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10"/>
              <a:gd name="connsiteY0" fmla="*/ 83 h 20110"/>
              <a:gd name="connsiteX1" fmla="*/ 21875 w 21910"/>
              <a:gd name="connsiteY1" fmla="*/ 0 h 20110"/>
              <a:gd name="connsiteX2" fmla="*/ 21813 w 21910"/>
              <a:gd name="connsiteY2" fmla="*/ 16667 h 20110"/>
              <a:gd name="connsiteX3" fmla="*/ 20366 w 21910"/>
              <a:gd name="connsiteY3" fmla="*/ 19210 h 20110"/>
              <a:gd name="connsiteX4" fmla="*/ 10839 w 21910"/>
              <a:gd name="connsiteY4" fmla="*/ 20077 h 20110"/>
              <a:gd name="connsiteX5" fmla="*/ 1915 w 21910"/>
              <a:gd name="connsiteY5" fmla="*/ 19274 h 20110"/>
              <a:gd name="connsiteX6" fmla="*/ 245 w 21910"/>
              <a:gd name="connsiteY6" fmla="*/ 17899 h 20110"/>
              <a:gd name="connsiteX7" fmla="*/ 0 w 21910"/>
              <a:gd name="connsiteY7" fmla="*/ 83 h 20110"/>
              <a:gd name="connsiteX0" fmla="*/ 0 w 21875"/>
              <a:gd name="connsiteY0" fmla="*/ 83 h 20110"/>
              <a:gd name="connsiteX1" fmla="*/ 21875 w 21875"/>
              <a:gd name="connsiteY1" fmla="*/ 0 h 20110"/>
              <a:gd name="connsiteX2" fmla="*/ 21813 w 21875"/>
              <a:gd name="connsiteY2" fmla="*/ 16667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55"/>
              <a:gd name="connsiteY0" fmla="*/ 83 h 20110"/>
              <a:gd name="connsiteX1" fmla="*/ 21875 w 21955"/>
              <a:gd name="connsiteY1" fmla="*/ 0 h 20110"/>
              <a:gd name="connsiteX2" fmla="*/ 21813 w 21955"/>
              <a:gd name="connsiteY2" fmla="*/ 16667 h 20110"/>
              <a:gd name="connsiteX3" fmla="*/ 20366 w 21955"/>
              <a:gd name="connsiteY3" fmla="*/ 19210 h 20110"/>
              <a:gd name="connsiteX4" fmla="*/ 10839 w 21955"/>
              <a:gd name="connsiteY4" fmla="*/ 20077 h 20110"/>
              <a:gd name="connsiteX5" fmla="*/ 1915 w 21955"/>
              <a:gd name="connsiteY5" fmla="*/ 19274 h 20110"/>
              <a:gd name="connsiteX6" fmla="*/ 245 w 21955"/>
              <a:gd name="connsiteY6" fmla="*/ 17899 h 20110"/>
              <a:gd name="connsiteX7" fmla="*/ 0 w 21955"/>
              <a:gd name="connsiteY7" fmla="*/ 83 h 20110"/>
              <a:gd name="connsiteX0" fmla="*/ 0 w 21944"/>
              <a:gd name="connsiteY0" fmla="*/ 83 h 20110"/>
              <a:gd name="connsiteX1" fmla="*/ 21875 w 21944"/>
              <a:gd name="connsiteY1" fmla="*/ 0 h 20110"/>
              <a:gd name="connsiteX2" fmla="*/ 21813 w 21944"/>
              <a:gd name="connsiteY2" fmla="*/ 16667 h 20110"/>
              <a:gd name="connsiteX3" fmla="*/ 20321 w 21944"/>
              <a:gd name="connsiteY3" fmla="*/ 18986 h 20110"/>
              <a:gd name="connsiteX4" fmla="*/ 10839 w 21944"/>
              <a:gd name="connsiteY4" fmla="*/ 20077 h 20110"/>
              <a:gd name="connsiteX5" fmla="*/ 1915 w 21944"/>
              <a:gd name="connsiteY5" fmla="*/ 19274 h 20110"/>
              <a:gd name="connsiteX6" fmla="*/ 245 w 21944"/>
              <a:gd name="connsiteY6" fmla="*/ 17899 h 20110"/>
              <a:gd name="connsiteX7" fmla="*/ 0 w 21944"/>
              <a:gd name="connsiteY7" fmla="*/ 83 h 20110"/>
              <a:gd name="connsiteX0" fmla="*/ 0 w 21944"/>
              <a:gd name="connsiteY0" fmla="*/ 83 h 19491"/>
              <a:gd name="connsiteX1" fmla="*/ 21875 w 21944"/>
              <a:gd name="connsiteY1" fmla="*/ 0 h 19491"/>
              <a:gd name="connsiteX2" fmla="*/ 21813 w 21944"/>
              <a:gd name="connsiteY2" fmla="*/ 16667 h 19491"/>
              <a:gd name="connsiteX3" fmla="*/ 20321 w 21944"/>
              <a:gd name="connsiteY3" fmla="*/ 18986 h 19491"/>
              <a:gd name="connsiteX4" fmla="*/ 10839 w 21944"/>
              <a:gd name="connsiteY4" fmla="*/ 19321 h 19491"/>
              <a:gd name="connsiteX5" fmla="*/ 1915 w 21944"/>
              <a:gd name="connsiteY5" fmla="*/ 19274 h 19491"/>
              <a:gd name="connsiteX6" fmla="*/ 245 w 21944"/>
              <a:gd name="connsiteY6" fmla="*/ 17899 h 19491"/>
              <a:gd name="connsiteX7" fmla="*/ 0 w 21944"/>
              <a:gd name="connsiteY7" fmla="*/ 83 h 19491"/>
              <a:gd name="connsiteX0" fmla="*/ 0 w 21919"/>
              <a:gd name="connsiteY0" fmla="*/ 83 h 19491"/>
              <a:gd name="connsiteX1" fmla="*/ 21875 w 21919"/>
              <a:gd name="connsiteY1" fmla="*/ 0 h 19491"/>
              <a:gd name="connsiteX2" fmla="*/ 21781 w 21919"/>
              <a:gd name="connsiteY2" fmla="*/ 17479 h 19491"/>
              <a:gd name="connsiteX3" fmla="*/ 20321 w 21919"/>
              <a:gd name="connsiteY3" fmla="*/ 18986 h 19491"/>
              <a:gd name="connsiteX4" fmla="*/ 10839 w 21919"/>
              <a:gd name="connsiteY4" fmla="*/ 19321 h 19491"/>
              <a:gd name="connsiteX5" fmla="*/ 1915 w 21919"/>
              <a:gd name="connsiteY5" fmla="*/ 19274 h 19491"/>
              <a:gd name="connsiteX6" fmla="*/ 245 w 21919"/>
              <a:gd name="connsiteY6" fmla="*/ 17899 h 19491"/>
              <a:gd name="connsiteX7" fmla="*/ 0 w 21919"/>
              <a:gd name="connsiteY7" fmla="*/ 83 h 19491"/>
              <a:gd name="connsiteX0" fmla="*/ 0 w 21936"/>
              <a:gd name="connsiteY0" fmla="*/ 83 h 19491"/>
              <a:gd name="connsiteX1" fmla="*/ 21875 w 21936"/>
              <a:gd name="connsiteY1" fmla="*/ 0 h 19491"/>
              <a:gd name="connsiteX2" fmla="*/ 21781 w 21936"/>
              <a:gd name="connsiteY2" fmla="*/ 17479 h 19491"/>
              <a:gd name="connsiteX3" fmla="*/ 20385 w 21936"/>
              <a:gd name="connsiteY3" fmla="*/ 18831 h 19491"/>
              <a:gd name="connsiteX4" fmla="*/ 10839 w 21936"/>
              <a:gd name="connsiteY4" fmla="*/ 19321 h 19491"/>
              <a:gd name="connsiteX5" fmla="*/ 1915 w 21936"/>
              <a:gd name="connsiteY5" fmla="*/ 19274 h 19491"/>
              <a:gd name="connsiteX6" fmla="*/ 245 w 21936"/>
              <a:gd name="connsiteY6" fmla="*/ 17899 h 19491"/>
              <a:gd name="connsiteX7" fmla="*/ 0 w 21936"/>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9140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75"/>
              <a:gd name="connsiteY0" fmla="*/ 83 h 19491"/>
              <a:gd name="connsiteX1" fmla="*/ 21875 w 21875"/>
              <a:gd name="connsiteY1" fmla="*/ 0 h 19491"/>
              <a:gd name="connsiteX2" fmla="*/ 21749 w 21875"/>
              <a:gd name="connsiteY2" fmla="*/ 17788 h 19491"/>
              <a:gd name="connsiteX3" fmla="*/ 20385 w 21875"/>
              <a:gd name="connsiteY3" fmla="*/ 19140 h 19491"/>
              <a:gd name="connsiteX4" fmla="*/ 10839 w 21875"/>
              <a:gd name="connsiteY4" fmla="*/ 19321 h 19491"/>
              <a:gd name="connsiteX5" fmla="*/ 1915 w 21875"/>
              <a:gd name="connsiteY5" fmla="*/ 19274 h 19491"/>
              <a:gd name="connsiteX6" fmla="*/ 245 w 21875"/>
              <a:gd name="connsiteY6" fmla="*/ 17899 h 19491"/>
              <a:gd name="connsiteX7" fmla="*/ 0 w 21875"/>
              <a:gd name="connsiteY7" fmla="*/ 83 h 19491"/>
              <a:gd name="connsiteX0" fmla="*/ 0 w 21875"/>
              <a:gd name="connsiteY0" fmla="*/ 83 h 19673"/>
              <a:gd name="connsiteX1" fmla="*/ 21875 w 21875"/>
              <a:gd name="connsiteY1" fmla="*/ 0 h 19673"/>
              <a:gd name="connsiteX2" fmla="*/ 21749 w 21875"/>
              <a:gd name="connsiteY2" fmla="*/ 17788 h 19673"/>
              <a:gd name="connsiteX3" fmla="*/ 10839 w 21875"/>
              <a:gd name="connsiteY3" fmla="*/ 19321 h 19673"/>
              <a:gd name="connsiteX4" fmla="*/ 1915 w 21875"/>
              <a:gd name="connsiteY4" fmla="*/ 19274 h 19673"/>
              <a:gd name="connsiteX5" fmla="*/ 245 w 21875"/>
              <a:gd name="connsiteY5" fmla="*/ 17899 h 19673"/>
              <a:gd name="connsiteX6" fmla="*/ 0 w 21875"/>
              <a:gd name="connsiteY6" fmla="*/ 83 h 19673"/>
              <a:gd name="connsiteX0" fmla="*/ 0 w 21875"/>
              <a:gd name="connsiteY0" fmla="*/ 83 h 20512"/>
              <a:gd name="connsiteX1" fmla="*/ 21875 w 21875"/>
              <a:gd name="connsiteY1" fmla="*/ 0 h 20512"/>
              <a:gd name="connsiteX2" fmla="*/ 21728 w 21875"/>
              <a:gd name="connsiteY2" fmla="*/ 19072 h 20512"/>
              <a:gd name="connsiteX3" fmla="*/ 10839 w 21875"/>
              <a:gd name="connsiteY3" fmla="*/ 19321 h 20512"/>
              <a:gd name="connsiteX4" fmla="*/ 1915 w 21875"/>
              <a:gd name="connsiteY4" fmla="*/ 19274 h 20512"/>
              <a:gd name="connsiteX5" fmla="*/ 245 w 21875"/>
              <a:gd name="connsiteY5" fmla="*/ 17899 h 20512"/>
              <a:gd name="connsiteX6" fmla="*/ 0 w 21875"/>
              <a:gd name="connsiteY6" fmla="*/ 83 h 2051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856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491"/>
              <a:gd name="connsiteX1" fmla="*/ 21875 w 21875"/>
              <a:gd name="connsiteY1" fmla="*/ 0 h 19491"/>
              <a:gd name="connsiteX2" fmla="*/ 21856 w 21875"/>
              <a:gd name="connsiteY2" fmla="*/ 19072 h 19491"/>
              <a:gd name="connsiteX3" fmla="*/ 10839 w 21875"/>
              <a:gd name="connsiteY3" fmla="*/ 19321 h 19491"/>
              <a:gd name="connsiteX4" fmla="*/ 1915 w 21875"/>
              <a:gd name="connsiteY4" fmla="*/ 19274 h 19491"/>
              <a:gd name="connsiteX5" fmla="*/ 245 w 21875"/>
              <a:gd name="connsiteY5" fmla="*/ 17899 h 19491"/>
              <a:gd name="connsiteX6" fmla="*/ 0 w 21875"/>
              <a:gd name="connsiteY6" fmla="*/ 83 h 19491"/>
              <a:gd name="connsiteX0" fmla="*/ 0 w 21875"/>
              <a:gd name="connsiteY0" fmla="*/ 83 h 19748"/>
              <a:gd name="connsiteX1" fmla="*/ 21875 w 21875"/>
              <a:gd name="connsiteY1" fmla="*/ 0 h 19748"/>
              <a:gd name="connsiteX2" fmla="*/ 21856 w 21875"/>
              <a:gd name="connsiteY2" fmla="*/ 19072 h 19748"/>
              <a:gd name="connsiteX3" fmla="*/ 10839 w 21875"/>
              <a:gd name="connsiteY3" fmla="*/ 19321 h 19748"/>
              <a:gd name="connsiteX4" fmla="*/ 245 w 21875"/>
              <a:gd name="connsiteY4" fmla="*/ 17899 h 19748"/>
              <a:gd name="connsiteX5" fmla="*/ 0 w 21875"/>
              <a:gd name="connsiteY5" fmla="*/ 83 h 19748"/>
              <a:gd name="connsiteX0" fmla="*/ 0 w 21875"/>
              <a:gd name="connsiteY0" fmla="*/ 83 h 20088"/>
              <a:gd name="connsiteX1" fmla="*/ 21875 w 21875"/>
              <a:gd name="connsiteY1" fmla="*/ 0 h 20088"/>
              <a:gd name="connsiteX2" fmla="*/ 21856 w 21875"/>
              <a:gd name="connsiteY2" fmla="*/ 19072 h 20088"/>
              <a:gd name="connsiteX3" fmla="*/ 10839 w 21875"/>
              <a:gd name="connsiteY3" fmla="*/ 19321 h 20088"/>
              <a:gd name="connsiteX4" fmla="*/ 266 w 21875"/>
              <a:gd name="connsiteY4" fmla="*/ 18455 h 20088"/>
              <a:gd name="connsiteX5" fmla="*/ 0 w 21875"/>
              <a:gd name="connsiteY5" fmla="*/ 83 h 20088"/>
              <a:gd name="connsiteX0" fmla="*/ 0 w 21875"/>
              <a:gd name="connsiteY0" fmla="*/ 83 h 19793"/>
              <a:gd name="connsiteX1" fmla="*/ 21875 w 21875"/>
              <a:gd name="connsiteY1" fmla="*/ 0 h 19793"/>
              <a:gd name="connsiteX2" fmla="*/ 21856 w 21875"/>
              <a:gd name="connsiteY2" fmla="*/ 19072 h 19793"/>
              <a:gd name="connsiteX3" fmla="*/ 10839 w 21875"/>
              <a:gd name="connsiteY3" fmla="*/ 19321 h 19793"/>
              <a:gd name="connsiteX4" fmla="*/ 266 w 21875"/>
              <a:gd name="connsiteY4" fmla="*/ 18455 h 19793"/>
              <a:gd name="connsiteX5" fmla="*/ 0 w 21875"/>
              <a:gd name="connsiteY5" fmla="*/ 83 h 19793"/>
              <a:gd name="connsiteX0" fmla="*/ 0 w 21875"/>
              <a:gd name="connsiteY0" fmla="*/ 83 h 20170"/>
              <a:gd name="connsiteX1" fmla="*/ 21875 w 21875"/>
              <a:gd name="connsiteY1" fmla="*/ 0 h 20170"/>
              <a:gd name="connsiteX2" fmla="*/ 21856 w 21875"/>
              <a:gd name="connsiteY2" fmla="*/ 19072 h 20170"/>
              <a:gd name="connsiteX3" fmla="*/ 10839 w 21875"/>
              <a:gd name="connsiteY3" fmla="*/ 19321 h 20170"/>
              <a:gd name="connsiteX4" fmla="*/ 287 w 21875"/>
              <a:gd name="connsiteY4" fmla="*/ 19011 h 20170"/>
              <a:gd name="connsiteX5" fmla="*/ 0 w 21875"/>
              <a:gd name="connsiteY5" fmla="*/ 83 h 20170"/>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67" h="19776">
                <a:moveTo>
                  <a:pt x="0" y="126"/>
                </a:moveTo>
                <a:cubicBezTo>
                  <a:pt x="4137" y="46"/>
                  <a:pt x="18493" y="174"/>
                  <a:pt x="22067" y="0"/>
                </a:cubicBezTo>
                <a:cubicBezTo>
                  <a:pt x="21740" y="5721"/>
                  <a:pt x="21804" y="13456"/>
                  <a:pt x="21856" y="19115"/>
                </a:cubicBezTo>
                <a:cubicBezTo>
                  <a:pt x="19483" y="20452"/>
                  <a:pt x="14145" y="19116"/>
                  <a:pt x="10839" y="19364"/>
                </a:cubicBezTo>
                <a:cubicBezTo>
                  <a:pt x="7237" y="19169"/>
                  <a:pt x="2285" y="20591"/>
                  <a:pt x="287" y="19054"/>
                </a:cubicBezTo>
                <a:cubicBezTo>
                  <a:pt x="244" y="12190"/>
                  <a:pt x="315" y="6727"/>
                  <a:pt x="0" y="126"/>
                </a:cubicBezTo>
                <a:close/>
              </a:path>
            </a:pathLst>
          </a:cu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r>
              <a:rPr lang="en-US" sz="1400" dirty="0"/>
              <a:t>m</a:t>
            </a:r>
          </a:p>
        </p:txBody>
      </p:sp>
      <p:sp>
        <p:nvSpPr>
          <p:cNvPr id="14" name="标题 13"/>
          <p:cNvSpPr>
            <a:spLocks noGrp="1"/>
          </p:cNvSpPr>
          <p:nvPr>
            <p:ph type="title"/>
          </p:nvPr>
        </p:nvSpPr>
        <p:spPr>
          <a:xfrm>
            <a:off x="151513" y="329550"/>
            <a:ext cx="9072000" cy="698400"/>
          </a:xfrm>
        </p:spPr>
        <p:txBody>
          <a:bodyPr/>
          <a:lstStyle/>
          <a:p>
            <a:r>
              <a:rPr lang="en-US" altLang="zh-CN" sz="2600" b="1" dirty="0">
                <a:latin typeface="微软雅黑" panose="020B0503020204020204" pitchFamily="34" charset="-122"/>
                <a:ea typeface="微软雅黑" panose="020B0503020204020204" pitchFamily="34" charset="-122"/>
              </a:rPr>
              <a:t>3. Global FRAND Rates: PRC Courts Joined the Global SEP Race</a:t>
            </a:r>
            <a:endParaRPr lang="zh-CN" altLang="en-US" sz="2600" b="1" i="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6</a:t>
            </a:fld>
            <a:endParaRPr lang="en-AU" dirty="0"/>
          </a:p>
        </p:txBody>
      </p:sp>
      <p:grpSp>
        <p:nvGrpSpPr>
          <p:cNvPr id="9" name="组合 8"/>
          <p:cNvGrpSpPr/>
          <p:nvPr/>
        </p:nvGrpSpPr>
        <p:grpSpPr>
          <a:xfrm>
            <a:off x="783991" y="1528475"/>
            <a:ext cx="8439522" cy="1601168"/>
            <a:chOff x="1904667" y="2783242"/>
            <a:chExt cx="7124903" cy="2396705"/>
          </a:xfrm>
        </p:grpSpPr>
        <p:sp>
          <p:nvSpPr>
            <p:cNvPr id="10" name="Flowchart: Document 7"/>
            <p:cNvSpPr/>
            <p:nvPr/>
          </p:nvSpPr>
          <p:spPr>
            <a:xfrm>
              <a:off x="1904667" y="2783242"/>
              <a:ext cx="7124903" cy="239670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318"/>
                <a:gd name="connsiteX1" fmla="*/ 21600 w 21600"/>
                <a:gd name="connsiteY1" fmla="*/ 0 h 20318"/>
                <a:gd name="connsiteX2" fmla="*/ 21600 w 21600"/>
                <a:gd name="connsiteY2" fmla="*/ 17322 h 20318"/>
                <a:gd name="connsiteX3" fmla="*/ 0 w 21600"/>
                <a:gd name="connsiteY3" fmla="*/ 20172 h 20318"/>
                <a:gd name="connsiteX4" fmla="*/ 0 w 21600"/>
                <a:gd name="connsiteY4" fmla="*/ 0 h 20318"/>
                <a:gd name="connsiteX0" fmla="*/ 0 w 21600"/>
                <a:gd name="connsiteY0" fmla="*/ 0 h 21795"/>
                <a:gd name="connsiteX1" fmla="*/ 21600 w 21600"/>
                <a:gd name="connsiteY1" fmla="*/ 0 h 21795"/>
                <a:gd name="connsiteX2" fmla="*/ 21600 w 21600"/>
                <a:gd name="connsiteY2" fmla="*/ 17322 h 21795"/>
                <a:gd name="connsiteX3" fmla="*/ 5732 w 21600"/>
                <a:gd name="connsiteY3" fmla="*/ 20221 h 21795"/>
                <a:gd name="connsiteX4" fmla="*/ 0 w 21600"/>
                <a:gd name="connsiteY4" fmla="*/ 20172 h 21795"/>
                <a:gd name="connsiteX5" fmla="*/ 0 w 21600"/>
                <a:gd name="connsiteY5" fmla="*/ 0 h 21795"/>
                <a:gd name="connsiteX0" fmla="*/ 0 w 21600"/>
                <a:gd name="connsiteY0" fmla="*/ 0 h 21545"/>
                <a:gd name="connsiteX1" fmla="*/ 21600 w 21600"/>
                <a:gd name="connsiteY1" fmla="*/ 0 h 21545"/>
                <a:gd name="connsiteX2" fmla="*/ 21600 w 21600"/>
                <a:gd name="connsiteY2" fmla="*/ 17322 h 21545"/>
                <a:gd name="connsiteX3" fmla="*/ 8529 w 21600"/>
                <a:gd name="connsiteY3" fmla="*/ 19236 h 21545"/>
                <a:gd name="connsiteX4" fmla="*/ 0 w 21600"/>
                <a:gd name="connsiteY4" fmla="*/ 20172 h 21545"/>
                <a:gd name="connsiteX5" fmla="*/ 0 w 21600"/>
                <a:gd name="connsiteY5" fmla="*/ 0 h 21545"/>
                <a:gd name="connsiteX0" fmla="*/ 0 w 21600"/>
                <a:gd name="connsiteY0" fmla="*/ 0 h 20356"/>
                <a:gd name="connsiteX1" fmla="*/ 21600 w 21600"/>
                <a:gd name="connsiteY1" fmla="*/ 0 h 20356"/>
                <a:gd name="connsiteX2" fmla="*/ 21600 w 21600"/>
                <a:gd name="connsiteY2" fmla="*/ 17322 h 20356"/>
                <a:gd name="connsiteX3" fmla="*/ 8529 w 21600"/>
                <a:gd name="connsiteY3" fmla="*/ 19236 h 20356"/>
                <a:gd name="connsiteX4" fmla="*/ 0 w 21600"/>
                <a:gd name="connsiteY4" fmla="*/ 20172 h 20356"/>
                <a:gd name="connsiteX5" fmla="*/ 0 w 21600"/>
                <a:gd name="connsiteY5" fmla="*/ 0 h 20356"/>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85"/>
                <a:gd name="connsiteX1" fmla="*/ 21600 w 21600"/>
                <a:gd name="connsiteY1" fmla="*/ 0 h 20385"/>
                <a:gd name="connsiteX2" fmla="*/ 21556 w 21600"/>
                <a:gd name="connsiteY2" fmla="*/ 1793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385"/>
                <a:gd name="connsiteX1" fmla="*/ 21600 w 21600"/>
                <a:gd name="connsiteY1" fmla="*/ 0 h 20385"/>
                <a:gd name="connsiteX2" fmla="*/ 21443 w 21600"/>
                <a:gd name="connsiteY2" fmla="*/ 1855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442"/>
                <a:gd name="connsiteX1" fmla="*/ 21600 w 21600"/>
                <a:gd name="connsiteY1" fmla="*/ 0 h 20442"/>
                <a:gd name="connsiteX2" fmla="*/ 21443 w 21600"/>
                <a:gd name="connsiteY2" fmla="*/ 18556 h 20442"/>
                <a:gd name="connsiteX3" fmla="*/ 10427 w 21600"/>
                <a:gd name="connsiteY3" fmla="*/ 19455 h 20442"/>
                <a:gd name="connsiteX4" fmla="*/ 0 w 21600"/>
                <a:gd name="connsiteY4" fmla="*/ 20172 h 20442"/>
                <a:gd name="connsiteX5" fmla="*/ 0 w 21600"/>
                <a:gd name="connsiteY5" fmla="*/ 0 h 20442"/>
                <a:gd name="connsiteX0" fmla="*/ 0 w 21600"/>
                <a:gd name="connsiteY0" fmla="*/ 0 h 20170"/>
                <a:gd name="connsiteX1" fmla="*/ 21600 w 21600"/>
                <a:gd name="connsiteY1" fmla="*/ 0 h 20170"/>
                <a:gd name="connsiteX2" fmla="*/ 21443 w 21600"/>
                <a:gd name="connsiteY2" fmla="*/ 18556 h 20170"/>
                <a:gd name="connsiteX3" fmla="*/ 10427 w 21600"/>
                <a:gd name="connsiteY3" fmla="*/ 19455 h 20170"/>
                <a:gd name="connsiteX4" fmla="*/ 0 w 21600"/>
                <a:gd name="connsiteY4" fmla="*/ 19784 h 20170"/>
                <a:gd name="connsiteX5" fmla="*/ 0 w 21600"/>
                <a:gd name="connsiteY5" fmla="*/ 0 h 20170"/>
                <a:gd name="connsiteX0" fmla="*/ 0 w 21600"/>
                <a:gd name="connsiteY0" fmla="*/ 0 h 21306"/>
                <a:gd name="connsiteX1" fmla="*/ 21600 w 21600"/>
                <a:gd name="connsiteY1" fmla="*/ 0 h 21306"/>
                <a:gd name="connsiteX2" fmla="*/ 21443 w 21600"/>
                <a:gd name="connsiteY2" fmla="*/ 18556 h 21306"/>
                <a:gd name="connsiteX3" fmla="*/ 10427 w 21600"/>
                <a:gd name="connsiteY3" fmla="*/ 19455 h 21306"/>
                <a:gd name="connsiteX4" fmla="*/ 1468 w 21600"/>
                <a:gd name="connsiteY4" fmla="*/ 19896 h 21306"/>
                <a:gd name="connsiteX5" fmla="*/ 0 w 21600"/>
                <a:gd name="connsiteY5" fmla="*/ 19784 h 21306"/>
                <a:gd name="connsiteX6" fmla="*/ 0 w 21600"/>
                <a:gd name="connsiteY6" fmla="*/ 0 h 21306"/>
                <a:gd name="connsiteX0" fmla="*/ 0 w 21600"/>
                <a:gd name="connsiteY0" fmla="*/ 0 h 21200"/>
                <a:gd name="connsiteX1" fmla="*/ 21600 w 21600"/>
                <a:gd name="connsiteY1" fmla="*/ 0 h 21200"/>
                <a:gd name="connsiteX2" fmla="*/ 21443 w 21600"/>
                <a:gd name="connsiteY2" fmla="*/ 18556 h 21200"/>
                <a:gd name="connsiteX3" fmla="*/ 10427 w 21600"/>
                <a:gd name="connsiteY3" fmla="*/ 19455 h 21200"/>
                <a:gd name="connsiteX4" fmla="*/ 2018 w 21600"/>
                <a:gd name="connsiteY4" fmla="*/ 19481 h 21200"/>
                <a:gd name="connsiteX5" fmla="*/ 0 w 21600"/>
                <a:gd name="connsiteY5" fmla="*/ 19784 h 21200"/>
                <a:gd name="connsiteX6" fmla="*/ 0 w 21600"/>
                <a:gd name="connsiteY6" fmla="*/ 0 h 21200"/>
                <a:gd name="connsiteX0" fmla="*/ 17 w 21617"/>
                <a:gd name="connsiteY0" fmla="*/ 0 h 21145"/>
                <a:gd name="connsiteX1" fmla="*/ 21617 w 21617"/>
                <a:gd name="connsiteY1" fmla="*/ 0 h 21145"/>
                <a:gd name="connsiteX2" fmla="*/ 21460 w 21617"/>
                <a:gd name="connsiteY2" fmla="*/ 18556 h 21145"/>
                <a:gd name="connsiteX3" fmla="*/ 10444 w 21617"/>
                <a:gd name="connsiteY3" fmla="*/ 19455 h 21145"/>
                <a:gd name="connsiteX4" fmla="*/ 2035 w 21617"/>
                <a:gd name="connsiteY4" fmla="*/ 19481 h 21145"/>
                <a:gd name="connsiteX5" fmla="*/ 17 w 21617"/>
                <a:gd name="connsiteY5" fmla="*/ 19784 h 21145"/>
                <a:gd name="connsiteX6" fmla="*/ 17 w 21617"/>
                <a:gd name="connsiteY6" fmla="*/ 0 h 21145"/>
                <a:gd name="connsiteX0" fmla="*/ 10 w 21610"/>
                <a:gd name="connsiteY0" fmla="*/ 0 h 20759"/>
                <a:gd name="connsiteX1" fmla="*/ 21610 w 21610"/>
                <a:gd name="connsiteY1" fmla="*/ 0 h 20759"/>
                <a:gd name="connsiteX2" fmla="*/ 21453 w 21610"/>
                <a:gd name="connsiteY2" fmla="*/ 18556 h 20759"/>
                <a:gd name="connsiteX3" fmla="*/ 10437 w 21610"/>
                <a:gd name="connsiteY3" fmla="*/ 19455 h 20759"/>
                <a:gd name="connsiteX4" fmla="*/ 2028 w 21610"/>
                <a:gd name="connsiteY4" fmla="*/ 19481 h 20759"/>
                <a:gd name="connsiteX5" fmla="*/ 10 w 21610"/>
                <a:gd name="connsiteY5" fmla="*/ 19784 h 20759"/>
                <a:gd name="connsiteX6" fmla="*/ 10 w 21610"/>
                <a:gd name="connsiteY6"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437 w 21610"/>
                <a:gd name="connsiteY4" fmla="*/ 19455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892"/>
                <a:gd name="connsiteY0" fmla="*/ 0 h 20759"/>
                <a:gd name="connsiteX1" fmla="*/ 21610 w 21892"/>
                <a:gd name="connsiteY1" fmla="*/ 0 h 20759"/>
                <a:gd name="connsiteX2" fmla="*/ 21453 w 21892"/>
                <a:gd name="connsiteY2" fmla="*/ 18556 h 20759"/>
                <a:gd name="connsiteX3" fmla="*/ 19982 w 21892"/>
                <a:gd name="connsiteY3" fmla="*/ 19233 h 20759"/>
                <a:gd name="connsiteX4" fmla="*/ 10574 w 21892"/>
                <a:gd name="connsiteY4" fmla="*/ 20077 h 20759"/>
                <a:gd name="connsiteX5" fmla="*/ 2028 w 21892"/>
                <a:gd name="connsiteY5" fmla="*/ 19481 h 20759"/>
                <a:gd name="connsiteX6" fmla="*/ 10 w 21892"/>
                <a:gd name="connsiteY6" fmla="*/ 19784 h 20759"/>
                <a:gd name="connsiteX7" fmla="*/ 10 w 21892"/>
                <a:gd name="connsiteY7" fmla="*/ 0 h 20759"/>
                <a:gd name="connsiteX0" fmla="*/ 10 w 21808"/>
                <a:gd name="connsiteY0" fmla="*/ 0 h 20759"/>
                <a:gd name="connsiteX1" fmla="*/ 21610 w 21808"/>
                <a:gd name="connsiteY1" fmla="*/ 0 h 20759"/>
                <a:gd name="connsiteX2" fmla="*/ 21453 w 21808"/>
                <a:gd name="connsiteY2" fmla="*/ 18556 h 20759"/>
                <a:gd name="connsiteX3" fmla="*/ 19570 w 21808"/>
                <a:gd name="connsiteY3" fmla="*/ 19316 h 20759"/>
                <a:gd name="connsiteX4" fmla="*/ 10574 w 21808"/>
                <a:gd name="connsiteY4" fmla="*/ 20077 h 20759"/>
                <a:gd name="connsiteX5" fmla="*/ 2028 w 21808"/>
                <a:gd name="connsiteY5" fmla="*/ 19481 h 20759"/>
                <a:gd name="connsiteX6" fmla="*/ 10 w 21808"/>
                <a:gd name="connsiteY6" fmla="*/ 19784 h 20759"/>
                <a:gd name="connsiteX7" fmla="*/ 10 w 21808"/>
                <a:gd name="connsiteY7" fmla="*/ 0 h 20759"/>
                <a:gd name="connsiteX0" fmla="*/ 10 w 21808"/>
                <a:gd name="connsiteY0" fmla="*/ 0 h 20759"/>
                <a:gd name="connsiteX1" fmla="*/ 10496 w 21808"/>
                <a:gd name="connsiteY1" fmla="*/ 412 h 20759"/>
                <a:gd name="connsiteX2" fmla="*/ 21610 w 21808"/>
                <a:gd name="connsiteY2" fmla="*/ 0 h 20759"/>
                <a:gd name="connsiteX3" fmla="*/ 21453 w 21808"/>
                <a:gd name="connsiteY3" fmla="*/ 18556 h 20759"/>
                <a:gd name="connsiteX4" fmla="*/ 19570 w 21808"/>
                <a:gd name="connsiteY4" fmla="*/ 19316 h 20759"/>
                <a:gd name="connsiteX5" fmla="*/ 10574 w 21808"/>
                <a:gd name="connsiteY5" fmla="*/ 20077 h 20759"/>
                <a:gd name="connsiteX6" fmla="*/ 2028 w 21808"/>
                <a:gd name="connsiteY6" fmla="*/ 19481 h 20759"/>
                <a:gd name="connsiteX7" fmla="*/ 10 w 21808"/>
                <a:gd name="connsiteY7" fmla="*/ 19784 h 20759"/>
                <a:gd name="connsiteX8" fmla="*/ 10 w 21808"/>
                <a:gd name="connsiteY8" fmla="*/ 0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117"/>
                <a:gd name="connsiteX1" fmla="*/ 10761 w 22073"/>
                <a:gd name="connsiteY1" fmla="*/ 412 h 20117"/>
                <a:gd name="connsiteX2" fmla="*/ 21875 w 22073"/>
                <a:gd name="connsiteY2" fmla="*/ 0 h 20117"/>
                <a:gd name="connsiteX3" fmla="*/ 21718 w 22073"/>
                <a:gd name="connsiteY3" fmla="*/ 18556 h 20117"/>
                <a:gd name="connsiteX4" fmla="*/ 19835 w 22073"/>
                <a:gd name="connsiteY4" fmla="*/ 19316 h 20117"/>
                <a:gd name="connsiteX5" fmla="*/ 10839 w 22073"/>
                <a:gd name="connsiteY5" fmla="*/ 20077 h 20117"/>
                <a:gd name="connsiteX6" fmla="*/ 2293 w 22073"/>
                <a:gd name="connsiteY6" fmla="*/ 19481 h 20117"/>
                <a:gd name="connsiteX7" fmla="*/ 275 w 22073"/>
                <a:gd name="connsiteY7" fmla="*/ 18540 h 20117"/>
                <a:gd name="connsiteX8" fmla="*/ 0 w 22073"/>
                <a:gd name="connsiteY8" fmla="*/ 83 h 20117"/>
                <a:gd name="connsiteX0" fmla="*/ 0 w 22101"/>
                <a:gd name="connsiteY0" fmla="*/ 83 h 20117"/>
                <a:gd name="connsiteX1" fmla="*/ 10761 w 22101"/>
                <a:gd name="connsiteY1" fmla="*/ 412 h 20117"/>
                <a:gd name="connsiteX2" fmla="*/ 21875 w 22101"/>
                <a:gd name="connsiteY2" fmla="*/ 0 h 20117"/>
                <a:gd name="connsiteX3" fmla="*/ 21752 w 22101"/>
                <a:gd name="connsiteY3" fmla="*/ 17603 h 20117"/>
                <a:gd name="connsiteX4" fmla="*/ 19835 w 22101"/>
                <a:gd name="connsiteY4" fmla="*/ 19316 h 20117"/>
                <a:gd name="connsiteX5" fmla="*/ 10839 w 22101"/>
                <a:gd name="connsiteY5" fmla="*/ 20077 h 20117"/>
                <a:gd name="connsiteX6" fmla="*/ 2293 w 22101"/>
                <a:gd name="connsiteY6" fmla="*/ 19481 h 20117"/>
                <a:gd name="connsiteX7" fmla="*/ 275 w 22101"/>
                <a:gd name="connsiteY7" fmla="*/ 18540 h 20117"/>
                <a:gd name="connsiteX8" fmla="*/ 0 w 22101"/>
                <a:gd name="connsiteY8" fmla="*/ 83 h 20117"/>
                <a:gd name="connsiteX0" fmla="*/ 0 w 22101"/>
                <a:gd name="connsiteY0" fmla="*/ 83 h 20110"/>
                <a:gd name="connsiteX1" fmla="*/ 10761 w 22101"/>
                <a:gd name="connsiteY1" fmla="*/ 412 h 20110"/>
                <a:gd name="connsiteX2" fmla="*/ 21875 w 22101"/>
                <a:gd name="connsiteY2" fmla="*/ 0 h 20110"/>
                <a:gd name="connsiteX3" fmla="*/ 21752 w 22101"/>
                <a:gd name="connsiteY3" fmla="*/ 17603 h 20110"/>
                <a:gd name="connsiteX4" fmla="*/ 19835 w 22101"/>
                <a:gd name="connsiteY4" fmla="*/ 19316 h 20110"/>
                <a:gd name="connsiteX5" fmla="*/ 10839 w 22101"/>
                <a:gd name="connsiteY5" fmla="*/ 20077 h 20110"/>
                <a:gd name="connsiteX6" fmla="*/ 1915 w 22101"/>
                <a:gd name="connsiteY6" fmla="*/ 19274 h 20110"/>
                <a:gd name="connsiteX7" fmla="*/ 275 w 22101"/>
                <a:gd name="connsiteY7" fmla="*/ 18540 h 20110"/>
                <a:gd name="connsiteX8" fmla="*/ 0 w 22101"/>
                <a:gd name="connsiteY8" fmla="*/ 83 h 20110"/>
                <a:gd name="connsiteX0" fmla="*/ 0 w 21875"/>
                <a:gd name="connsiteY0" fmla="*/ 83 h 20110"/>
                <a:gd name="connsiteX1" fmla="*/ 10761 w 21875"/>
                <a:gd name="connsiteY1" fmla="*/ 412 h 20110"/>
                <a:gd name="connsiteX2" fmla="*/ 21875 w 21875"/>
                <a:gd name="connsiteY2" fmla="*/ 0 h 20110"/>
                <a:gd name="connsiteX3" fmla="*/ 21752 w 21875"/>
                <a:gd name="connsiteY3" fmla="*/ 17603 h 20110"/>
                <a:gd name="connsiteX4" fmla="*/ 19835 w 21875"/>
                <a:gd name="connsiteY4" fmla="*/ 19316 h 20110"/>
                <a:gd name="connsiteX5" fmla="*/ 10839 w 21875"/>
                <a:gd name="connsiteY5" fmla="*/ 20077 h 20110"/>
                <a:gd name="connsiteX6" fmla="*/ 1915 w 21875"/>
                <a:gd name="connsiteY6" fmla="*/ 19274 h 20110"/>
                <a:gd name="connsiteX7" fmla="*/ 275 w 21875"/>
                <a:gd name="connsiteY7" fmla="*/ 18540 h 20110"/>
                <a:gd name="connsiteX8" fmla="*/ 0 w 21875"/>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2295 h 22322"/>
                <a:gd name="connsiteX1" fmla="*/ 21875 w 21964"/>
                <a:gd name="connsiteY1" fmla="*/ 2212 h 22322"/>
                <a:gd name="connsiteX2" fmla="*/ 21752 w 21964"/>
                <a:gd name="connsiteY2" fmla="*/ 19815 h 22322"/>
                <a:gd name="connsiteX3" fmla="*/ 20366 w 21964"/>
                <a:gd name="connsiteY3" fmla="*/ 21422 h 22322"/>
                <a:gd name="connsiteX4" fmla="*/ 10839 w 21964"/>
                <a:gd name="connsiteY4" fmla="*/ 22289 h 22322"/>
                <a:gd name="connsiteX5" fmla="*/ 1915 w 21964"/>
                <a:gd name="connsiteY5" fmla="*/ 21486 h 22322"/>
                <a:gd name="connsiteX6" fmla="*/ 275 w 21964"/>
                <a:gd name="connsiteY6" fmla="*/ 20752 h 22322"/>
                <a:gd name="connsiteX7" fmla="*/ 0 w 21964"/>
                <a:gd name="connsiteY7" fmla="*/ 2295 h 22322"/>
                <a:gd name="connsiteX0" fmla="*/ 0 w 21964"/>
                <a:gd name="connsiteY0" fmla="*/ 1378 h 21405"/>
                <a:gd name="connsiteX1" fmla="*/ 21875 w 21964"/>
                <a:gd name="connsiteY1" fmla="*/ 1295 h 21405"/>
                <a:gd name="connsiteX2" fmla="*/ 21752 w 21964"/>
                <a:gd name="connsiteY2" fmla="*/ 18898 h 21405"/>
                <a:gd name="connsiteX3" fmla="*/ 20366 w 21964"/>
                <a:gd name="connsiteY3" fmla="*/ 20505 h 21405"/>
                <a:gd name="connsiteX4" fmla="*/ 10839 w 21964"/>
                <a:gd name="connsiteY4" fmla="*/ 21372 h 21405"/>
                <a:gd name="connsiteX5" fmla="*/ 1915 w 21964"/>
                <a:gd name="connsiteY5" fmla="*/ 20569 h 21405"/>
                <a:gd name="connsiteX6" fmla="*/ 275 w 21964"/>
                <a:gd name="connsiteY6" fmla="*/ 19835 h 21405"/>
                <a:gd name="connsiteX7" fmla="*/ 0 w 21964"/>
                <a:gd name="connsiteY7" fmla="*/ 1378 h 21405"/>
                <a:gd name="connsiteX0" fmla="*/ 0 w 21964"/>
                <a:gd name="connsiteY0" fmla="*/ 83 h 20110"/>
                <a:gd name="connsiteX1" fmla="*/ 21875 w 21964"/>
                <a:gd name="connsiteY1" fmla="*/ 0 h 20110"/>
                <a:gd name="connsiteX2" fmla="*/ 21752 w 21964"/>
                <a:gd name="connsiteY2" fmla="*/ 17603 h 20110"/>
                <a:gd name="connsiteX3" fmla="*/ 20366 w 21964"/>
                <a:gd name="connsiteY3" fmla="*/ 19210 h 20110"/>
                <a:gd name="connsiteX4" fmla="*/ 10839 w 21964"/>
                <a:gd name="connsiteY4" fmla="*/ 20077 h 20110"/>
                <a:gd name="connsiteX5" fmla="*/ 1915 w 21964"/>
                <a:gd name="connsiteY5" fmla="*/ 19274 h 20110"/>
                <a:gd name="connsiteX6" fmla="*/ 275 w 21964"/>
                <a:gd name="connsiteY6" fmla="*/ 18540 h 20110"/>
                <a:gd name="connsiteX7" fmla="*/ 0 w 21964"/>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10"/>
                <a:gd name="connsiteY0" fmla="*/ 83 h 20110"/>
                <a:gd name="connsiteX1" fmla="*/ 21875 w 21910"/>
                <a:gd name="connsiteY1" fmla="*/ 0 h 20110"/>
                <a:gd name="connsiteX2" fmla="*/ 21813 w 21910"/>
                <a:gd name="connsiteY2" fmla="*/ 16667 h 20110"/>
                <a:gd name="connsiteX3" fmla="*/ 20366 w 21910"/>
                <a:gd name="connsiteY3" fmla="*/ 19210 h 20110"/>
                <a:gd name="connsiteX4" fmla="*/ 10839 w 21910"/>
                <a:gd name="connsiteY4" fmla="*/ 20077 h 20110"/>
                <a:gd name="connsiteX5" fmla="*/ 1915 w 21910"/>
                <a:gd name="connsiteY5" fmla="*/ 19274 h 20110"/>
                <a:gd name="connsiteX6" fmla="*/ 245 w 21910"/>
                <a:gd name="connsiteY6" fmla="*/ 17899 h 20110"/>
                <a:gd name="connsiteX7" fmla="*/ 0 w 21910"/>
                <a:gd name="connsiteY7" fmla="*/ 83 h 20110"/>
                <a:gd name="connsiteX0" fmla="*/ 0 w 21875"/>
                <a:gd name="connsiteY0" fmla="*/ 83 h 20110"/>
                <a:gd name="connsiteX1" fmla="*/ 21875 w 21875"/>
                <a:gd name="connsiteY1" fmla="*/ 0 h 20110"/>
                <a:gd name="connsiteX2" fmla="*/ 21813 w 21875"/>
                <a:gd name="connsiteY2" fmla="*/ 16667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55"/>
                <a:gd name="connsiteY0" fmla="*/ 83 h 20110"/>
                <a:gd name="connsiteX1" fmla="*/ 21875 w 21955"/>
                <a:gd name="connsiteY1" fmla="*/ 0 h 20110"/>
                <a:gd name="connsiteX2" fmla="*/ 21813 w 21955"/>
                <a:gd name="connsiteY2" fmla="*/ 16667 h 20110"/>
                <a:gd name="connsiteX3" fmla="*/ 20366 w 21955"/>
                <a:gd name="connsiteY3" fmla="*/ 19210 h 20110"/>
                <a:gd name="connsiteX4" fmla="*/ 10839 w 21955"/>
                <a:gd name="connsiteY4" fmla="*/ 20077 h 20110"/>
                <a:gd name="connsiteX5" fmla="*/ 1915 w 21955"/>
                <a:gd name="connsiteY5" fmla="*/ 19274 h 20110"/>
                <a:gd name="connsiteX6" fmla="*/ 245 w 21955"/>
                <a:gd name="connsiteY6" fmla="*/ 17899 h 20110"/>
                <a:gd name="connsiteX7" fmla="*/ 0 w 21955"/>
                <a:gd name="connsiteY7" fmla="*/ 83 h 20110"/>
                <a:gd name="connsiteX0" fmla="*/ 0 w 21944"/>
                <a:gd name="connsiteY0" fmla="*/ 83 h 20110"/>
                <a:gd name="connsiteX1" fmla="*/ 21875 w 21944"/>
                <a:gd name="connsiteY1" fmla="*/ 0 h 20110"/>
                <a:gd name="connsiteX2" fmla="*/ 21813 w 21944"/>
                <a:gd name="connsiteY2" fmla="*/ 16667 h 20110"/>
                <a:gd name="connsiteX3" fmla="*/ 20321 w 21944"/>
                <a:gd name="connsiteY3" fmla="*/ 18986 h 20110"/>
                <a:gd name="connsiteX4" fmla="*/ 10839 w 21944"/>
                <a:gd name="connsiteY4" fmla="*/ 20077 h 20110"/>
                <a:gd name="connsiteX5" fmla="*/ 1915 w 21944"/>
                <a:gd name="connsiteY5" fmla="*/ 19274 h 20110"/>
                <a:gd name="connsiteX6" fmla="*/ 245 w 21944"/>
                <a:gd name="connsiteY6" fmla="*/ 17899 h 20110"/>
                <a:gd name="connsiteX7" fmla="*/ 0 w 21944"/>
                <a:gd name="connsiteY7" fmla="*/ 83 h 20110"/>
                <a:gd name="connsiteX0" fmla="*/ 0 w 21944"/>
                <a:gd name="connsiteY0" fmla="*/ 83 h 19491"/>
                <a:gd name="connsiteX1" fmla="*/ 21875 w 21944"/>
                <a:gd name="connsiteY1" fmla="*/ 0 h 19491"/>
                <a:gd name="connsiteX2" fmla="*/ 21813 w 21944"/>
                <a:gd name="connsiteY2" fmla="*/ 16667 h 19491"/>
                <a:gd name="connsiteX3" fmla="*/ 20321 w 21944"/>
                <a:gd name="connsiteY3" fmla="*/ 18986 h 19491"/>
                <a:gd name="connsiteX4" fmla="*/ 10839 w 21944"/>
                <a:gd name="connsiteY4" fmla="*/ 19321 h 19491"/>
                <a:gd name="connsiteX5" fmla="*/ 1915 w 21944"/>
                <a:gd name="connsiteY5" fmla="*/ 19274 h 19491"/>
                <a:gd name="connsiteX6" fmla="*/ 245 w 21944"/>
                <a:gd name="connsiteY6" fmla="*/ 17899 h 19491"/>
                <a:gd name="connsiteX7" fmla="*/ 0 w 21944"/>
                <a:gd name="connsiteY7" fmla="*/ 83 h 19491"/>
                <a:gd name="connsiteX0" fmla="*/ 0 w 21919"/>
                <a:gd name="connsiteY0" fmla="*/ 83 h 19491"/>
                <a:gd name="connsiteX1" fmla="*/ 21875 w 21919"/>
                <a:gd name="connsiteY1" fmla="*/ 0 h 19491"/>
                <a:gd name="connsiteX2" fmla="*/ 21781 w 21919"/>
                <a:gd name="connsiteY2" fmla="*/ 17479 h 19491"/>
                <a:gd name="connsiteX3" fmla="*/ 20321 w 21919"/>
                <a:gd name="connsiteY3" fmla="*/ 18986 h 19491"/>
                <a:gd name="connsiteX4" fmla="*/ 10839 w 21919"/>
                <a:gd name="connsiteY4" fmla="*/ 19321 h 19491"/>
                <a:gd name="connsiteX5" fmla="*/ 1915 w 21919"/>
                <a:gd name="connsiteY5" fmla="*/ 19274 h 19491"/>
                <a:gd name="connsiteX6" fmla="*/ 245 w 21919"/>
                <a:gd name="connsiteY6" fmla="*/ 17899 h 19491"/>
                <a:gd name="connsiteX7" fmla="*/ 0 w 21919"/>
                <a:gd name="connsiteY7" fmla="*/ 83 h 19491"/>
                <a:gd name="connsiteX0" fmla="*/ 0 w 21936"/>
                <a:gd name="connsiteY0" fmla="*/ 83 h 19491"/>
                <a:gd name="connsiteX1" fmla="*/ 21875 w 21936"/>
                <a:gd name="connsiteY1" fmla="*/ 0 h 19491"/>
                <a:gd name="connsiteX2" fmla="*/ 21781 w 21936"/>
                <a:gd name="connsiteY2" fmla="*/ 17479 h 19491"/>
                <a:gd name="connsiteX3" fmla="*/ 20385 w 21936"/>
                <a:gd name="connsiteY3" fmla="*/ 18831 h 19491"/>
                <a:gd name="connsiteX4" fmla="*/ 10839 w 21936"/>
                <a:gd name="connsiteY4" fmla="*/ 19321 h 19491"/>
                <a:gd name="connsiteX5" fmla="*/ 1915 w 21936"/>
                <a:gd name="connsiteY5" fmla="*/ 19274 h 19491"/>
                <a:gd name="connsiteX6" fmla="*/ 245 w 21936"/>
                <a:gd name="connsiteY6" fmla="*/ 17899 h 19491"/>
                <a:gd name="connsiteX7" fmla="*/ 0 w 21936"/>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9140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75"/>
                <a:gd name="connsiteY0" fmla="*/ 83 h 19491"/>
                <a:gd name="connsiteX1" fmla="*/ 21875 w 21875"/>
                <a:gd name="connsiteY1" fmla="*/ 0 h 19491"/>
                <a:gd name="connsiteX2" fmla="*/ 21749 w 21875"/>
                <a:gd name="connsiteY2" fmla="*/ 17788 h 19491"/>
                <a:gd name="connsiteX3" fmla="*/ 20385 w 21875"/>
                <a:gd name="connsiteY3" fmla="*/ 19140 h 19491"/>
                <a:gd name="connsiteX4" fmla="*/ 10839 w 21875"/>
                <a:gd name="connsiteY4" fmla="*/ 19321 h 19491"/>
                <a:gd name="connsiteX5" fmla="*/ 1915 w 21875"/>
                <a:gd name="connsiteY5" fmla="*/ 19274 h 19491"/>
                <a:gd name="connsiteX6" fmla="*/ 245 w 21875"/>
                <a:gd name="connsiteY6" fmla="*/ 17899 h 19491"/>
                <a:gd name="connsiteX7" fmla="*/ 0 w 21875"/>
                <a:gd name="connsiteY7" fmla="*/ 83 h 19491"/>
                <a:gd name="connsiteX0" fmla="*/ 0 w 21875"/>
                <a:gd name="connsiteY0" fmla="*/ 83 h 19673"/>
                <a:gd name="connsiteX1" fmla="*/ 21875 w 21875"/>
                <a:gd name="connsiteY1" fmla="*/ 0 h 19673"/>
                <a:gd name="connsiteX2" fmla="*/ 21749 w 21875"/>
                <a:gd name="connsiteY2" fmla="*/ 17788 h 19673"/>
                <a:gd name="connsiteX3" fmla="*/ 10839 w 21875"/>
                <a:gd name="connsiteY3" fmla="*/ 19321 h 19673"/>
                <a:gd name="connsiteX4" fmla="*/ 1915 w 21875"/>
                <a:gd name="connsiteY4" fmla="*/ 19274 h 19673"/>
                <a:gd name="connsiteX5" fmla="*/ 245 w 21875"/>
                <a:gd name="connsiteY5" fmla="*/ 17899 h 19673"/>
                <a:gd name="connsiteX6" fmla="*/ 0 w 21875"/>
                <a:gd name="connsiteY6" fmla="*/ 83 h 19673"/>
                <a:gd name="connsiteX0" fmla="*/ 0 w 21875"/>
                <a:gd name="connsiteY0" fmla="*/ 83 h 20512"/>
                <a:gd name="connsiteX1" fmla="*/ 21875 w 21875"/>
                <a:gd name="connsiteY1" fmla="*/ 0 h 20512"/>
                <a:gd name="connsiteX2" fmla="*/ 21728 w 21875"/>
                <a:gd name="connsiteY2" fmla="*/ 19072 h 20512"/>
                <a:gd name="connsiteX3" fmla="*/ 10839 w 21875"/>
                <a:gd name="connsiteY3" fmla="*/ 19321 h 20512"/>
                <a:gd name="connsiteX4" fmla="*/ 1915 w 21875"/>
                <a:gd name="connsiteY4" fmla="*/ 19274 h 20512"/>
                <a:gd name="connsiteX5" fmla="*/ 245 w 21875"/>
                <a:gd name="connsiteY5" fmla="*/ 17899 h 20512"/>
                <a:gd name="connsiteX6" fmla="*/ 0 w 21875"/>
                <a:gd name="connsiteY6" fmla="*/ 83 h 2051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856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491"/>
                <a:gd name="connsiteX1" fmla="*/ 21875 w 21875"/>
                <a:gd name="connsiteY1" fmla="*/ 0 h 19491"/>
                <a:gd name="connsiteX2" fmla="*/ 21856 w 21875"/>
                <a:gd name="connsiteY2" fmla="*/ 19072 h 19491"/>
                <a:gd name="connsiteX3" fmla="*/ 10839 w 21875"/>
                <a:gd name="connsiteY3" fmla="*/ 19321 h 19491"/>
                <a:gd name="connsiteX4" fmla="*/ 1915 w 21875"/>
                <a:gd name="connsiteY4" fmla="*/ 19274 h 19491"/>
                <a:gd name="connsiteX5" fmla="*/ 245 w 21875"/>
                <a:gd name="connsiteY5" fmla="*/ 17899 h 19491"/>
                <a:gd name="connsiteX6" fmla="*/ 0 w 21875"/>
                <a:gd name="connsiteY6" fmla="*/ 83 h 19491"/>
                <a:gd name="connsiteX0" fmla="*/ 0 w 21875"/>
                <a:gd name="connsiteY0" fmla="*/ 83 h 19748"/>
                <a:gd name="connsiteX1" fmla="*/ 21875 w 21875"/>
                <a:gd name="connsiteY1" fmla="*/ 0 h 19748"/>
                <a:gd name="connsiteX2" fmla="*/ 21856 w 21875"/>
                <a:gd name="connsiteY2" fmla="*/ 19072 h 19748"/>
                <a:gd name="connsiteX3" fmla="*/ 10839 w 21875"/>
                <a:gd name="connsiteY3" fmla="*/ 19321 h 19748"/>
                <a:gd name="connsiteX4" fmla="*/ 245 w 21875"/>
                <a:gd name="connsiteY4" fmla="*/ 17899 h 19748"/>
                <a:gd name="connsiteX5" fmla="*/ 0 w 21875"/>
                <a:gd name="connsiteY5" fmla="*/ 83 h 19748"/>
                <a:gd name="connsiteX0" fmla="*/ 0 w 21875"/>
                <a:gd name="connsiteY0" fmla="*/ 83 h 20088"/>
                <a:gd name="connsiteX1" fmla="*/ 21875 w 21875"/>
                <a:gd name="connsiteY1" fmla="*/ 0 h 20088"/>
                <a:gd name="connsiteX2" fmla="*/ 21856 w 21875"/>
                <a:gd name="connsiteY2" fmla="*/ 19072 h 20088"/>
                <a:gd name="connsiteX3" fmla="*/ 10839 w 21875"/>
                <a:gd name="connsiteY3" fmla="*/ 19321 h 20088"/>
                <a:gd name="connsiteX4" fmla="*/ 266 w 21875"/>
                <a:gd name="connsiteY4" fmla="*/ 18455 h 20088"/>
                <a:gd name="connsiteX5" fmla="*/ 0 w 21875"/>
                <a:gd name="connsiteY5" fmla="*/ 83 h 20088"/>
                <a:gd name="connsiteX0" fmla="*/ 0 w 21875"/>
                <a:gd name="connsiteY0" fmla="*/ 83 h 19793"/>
                <a:gd name="connsiteX1" fmla="*/ 21875 w 21875"/>
                <a:gd name="connsiteY1" fmla="*/ 0 h 19793"/>
                <a:gd name="connsiteX2" fmla="*/ 21856 w 21875"/>
                <a:gd name="connsiteY2" fmla="*/ 19072 h 19793"/>
                <a:gd name="connsiteX3" fmla="*/ 10839 w 21875"/>
                <a:gd name="connsiteY3" fmla="*/ 19321 h 19793"/>
                <a:gd name="connsiteX4" fmla="*/ 266 w 21875"/>
                <a:gd name="connsiteY4" fmla="*/ 18455 h 19793"/>
                <a:gd name="connsiteX5" fmla="*/ 0 w 21875"/>
                <a:gd name="connsiteY5" fmla="*/ 83 h 19793"/>
                <a:gd name="connsiteX0" fmla="*/ 0 w 21875"/>
                <a:gd name="connsiteY0" fmla="*/ 83 h 20170"/>
                <a:gd name="connsiteX1" fmla="*/ 21875 w 21875"/>
                <a:gd name="connsiteY1" fmla="*/ 0 h 20170"/>
                <a:gd name="connsiteX2" fmla="*/ 21856 w 21875"/>
                <a:gd name="connsiteY2" fmla="*/ 19072 h 20170"/>
                <a:gd name="connsiteX3" fmla="*/ 10839 w 21875"/>
                <a:gd name="connsiteY3" fmla="*/ 19321 h 20170"/>
                <a:gd name="connsiteX4" fmla="*/ 287 w 21875"/>
                <a:gd name="connsiteY4" fmla="*/ 19011 h 20170"/>
                <a:gd name="connsiteX5" fmla="*/ 0 w 21875"/>
                <a:gd name="connsiteY5" fmla="*/ 83 h 20170"/>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67" h="19776">
                  <a:moveTo>
                    <a:pt x="0" y="126"/>
                  </a:moveTo>
                  <a:cubicBezTo>
                    <a:pt x="4137" y="46"/>
                    <a:pt x="18493" y="174"/>
                    <a:pt x="22067" y="0"/>
                  </a:cubicBezTo>
                  <a:cubicBezTo>
                    <a:pt x="21740" y="5721"/>
                    <a:pt x="21804" y="13456"/>
                    <a:pt x="21856" y="19115"/>
                  </a:cubicBezTo>
                  <a:cubicBezTo>
                    <a:pt x="19483" y="20452"/>
                    <a:pt x="14145" y="19116"/>
                    <a:pt x="10839" y="19364"/>
                  </a:cubicBezTo>
                  <a:cubicBezTo>
                    <a:pt x="7237" y="19169"/>
                    <a:pt x="2285" y="20591"/>
                    <a:pt x="287" y="19054"/>
                  </a:cubicBezTo>
                  <a:cubicBezTo>
                    <a:pt x="244" y="12190"/>
                    <a:pt x="315" y="6727"/>
                    <a:pt x="0" y="126"/>
                  </a:cubicBezTo>
                  <a:close/>
                </a:path>
              </a:pathLst>
            </a:cu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r>
                <a:rPr lang="en-US" sz="1400" dirty="0"/>
                <a:t>m</a:t>
              </a:r>
            </a:p>
          </p:txBody>
        </p:sp>
        <p:sp>
          <p:nvSpPr>
            <p:cNvPr id="11" name="矩形 10"/>
            <p:cNvSpPr/>
            <p:nvPr/>
          </p:nvSpPr>
          <p:spPr>
            <a:xfrm>
              <a:off x="2082257" y="3366241"/>
              <a:ext cx="6666966" cy="1750640"/>
            </a:xfrm>
            <a:prstGeom prst="rect">
              <a:avLst/>
            </a:prstGeom>
          </p:spPr>
          <p:txBody>
            <a:bodyPr wrap="square">
              <a:spAutoFit/>
            </a:bodyPr>
            <a:lstStyle/>
            <a:p>
              <a:pPr algn="just"/>
              <a:r>
                <a:rPr lang="en-US" altLang="zh-CN" sz="1400" dirty="0"/>
                <a:t>Article 16: “Where territory scope of license of SEPs requested to be determined by one party of the SEP holder and implementing entity, exceeds the scope of jurisdiction of the court, </a:t>
              </a:r>
              <a:r>
                <a:rPr lang="en-US" altLang="zh-CN" sz="1400" dirty="0">
                  <a:solidFill>
                    <a:srgbClr val="FF0000"/>
                  </a:solidFill>
                </a:rPr>
                <a:t>a court may make a decision on the license royalty within said territory scope of license provided that the other party does not explicitly raise an objection in the litigation proceeding or the objection raised is determined to be unreasonable subject to examination</a:t>
              </a:r>
              <a:r>
                <a:rPr lang="en-US" altLang="zh-CN" sz="1400" dirty="0"/>
                <a:t>.”</a:t>
              </a:r>
            </a:p>
          </p:txBody>
        </p:sp>
      </p:grpSp>
      <p:sp>
        <p:nvSpPr>
          <p:cNvPr id="12" name="Rounded Rectangle 10"/>
          <p:cNvSpPr/>
          <p:nvPr/>
        </p:nvSpPr>
        <p:spPr>
          <a:xfrm>
            <a:off x="723133" y="1361224"/>
            <a:ext cx="6330810" cy="478277"/>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0070C0"/>
                </a:solidFill>
              </a:rPr>
              <a:t>Guangdong High People’s Court: SEP Guideline (2018)</a:t>
            </a:r>
            <a:endParaRPr lang="en-US" b="1" dirty="0">
              <a:solidFill>
                <a:srgbClr val="0070C0"/>
              </a:solidFill>
            </a:endParaRPr>
          </a:p>
        </p:txBody>
      </p:sp>
      <p:sp>
        <p:nvSpPr>
          <p:cNvPr id="19" name="Rounded Rectangle 10"/>
          <p:cNvSpPr/>
          <p:nvPr/>
        </p:nvSpPr>
        <p:spPr>
          <a:xfrm>
            <a:off x="422015" y="3210175"/>
            <a:ext cx="5395646" cy="665918"/>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0070C0"/>
                </a:solidFill>
              </a:rPr>
              <a:t>Supreme People’s Court: Jurisdictional Ruling </a:t>
            </a:r>
          </a:p>
          <a:p>
            <a:r>
              <a:rPr lang="en-US" altLang="zh-CN" b="1" dirty="0">
                <a:solidFill>
                  <a:srgbClr val="0070C0"/>
                </a:solidFill>
              </a:rPr>
              <a:t>in </a:t>
            </a:r>
            <a:r>
              <a:rPr lang="en-US" altLang="zh-CN" b="1" i="1" dirty="0">
                <a:solidFill>
                  <a:srgbClr val="0070C0"/>
                </a:solidFill>
              </a:rPr>
              <a:t>ZTE v. Conversant </a:t>
            </a:r>
            <a:r>
              <a:rPr lang="en-US" altLang="zh-CN" b="1" dirty="0">
                <a:solidFill>
                  <a:srgbClr val="0070C0"/>
                </a:solidFill>
              </a:rPr>
              <a:t>(Aug. 2020)</a:t>
            </a:r>
            <a:endParaRPr lang="en-US" b="1" dirty="0">
              <a:solidFill>
                <a:srgbClr val="0070C0"/>
              </a:solidFill>
            </a:endParaRPr>
          </a:p>
        </p:txBody>
      </p:sp>
      <p:sp>
        <p:nvSpPr>
          <p:cNvPr id="21" name="矩形 20"/>
          <p:cNvSpPr/>
          <p:nvPr/>
        </p:nvSpPr>
        <p:spPr>
          <a:xfrm>
            <a:off x="728576" y="3925766"/>
            <a:ext cx="7635341" cy="738664"/>
          </a:xfrm>
          <a:prstGeom prst="rect">
            <a:avLst/>
          </a:prstGeom>
        </p:spPr>
        <p:txBody>
          <a:bodyPr wrap="square">
            <a:spAutoFit/>
          </a:bodyPr>
          <a:lstStyle/>
          <a:p>
            <a:pPr algn="just"/>
            <a:r>
              <a:rPr lang="en-US" altLang="zh-CN" sz="1400" dirty="0"/>
              <a:t>“This case involves the determination of Chinese FRAND rates and </a:t>
            </a:r>
            <a:r>
              <a:rPr lang="en-US" altLang="zh-CN" sz="1400" dirty="0">
                <a:solidFill>
                  <a:srgbClr val="FF0000"/>
                </a:solidFill>
              </a:rPr>
              <a:t>60% of ZTE’s revenues come from China</a:t>
            </a:r>
            <a:r>
              <a:rPr lang="en-US" altLang="zh-CN" sz="1400" dirty="0"/>
              <a:t>, a Chinese court is more appropriate, at least not less appropriate, than a U.K. court to try this case.”</a:t>
            </a:r>
          </a:p>
        </p:txBody>
      </p:sp>
      <p:sp>
        <p:nvSpPr>
          <p:cNvPr id="22" name="Flowchart: Document 7"/>
          <p:cNvSpPr/>
          <p:nvPr/>
        </p:nvSpPr>
        <p:spPr>
          <a:xfrm>
            <a:off x="939650" y="5140704"/>
            <a:ext cx="8136852" cy="130954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318"/>
              <a:gd name="connsiteX1" fmla="*/ 21600 w 21600"/>
              <a:gd name="connsiteY1" fmla="*/ 0 h 20318"/>
              <a:gd name="connsiteX2" fmla="*/ 21600 w 21600"/>
              <a:gd name="connsiteY2" fmla="*/ 17322 h 20318"/>
              <a:gd name="connsiteX3" fmla="*/ 0 w 21600"/>
              <a:gd name="connsiteY3" fmla="*/ 20172 h 20318"/>
              <a:gd name="connsiteX4" fmla="*/ 0 w 21600"/>
              <a:gd name="connsiteY4" fmla="*/ 0 h 20318"/>
              <a:gd name="connsiteX0" fmla="*/ 0 w 21600"/>
              <a:gd name="connsiteY0" fmla="*/ 0 h 21795"/>
              <a:gd name="connsiteX1" fmla="*/ 21600 w 21600"/>
              <a:gd name="connsiteY1" fmla="*/ 0 h 21795"/>
              <a:gd name="connsiteX2" fmla="*/ 21600 w 21600"/>
              <a:gd name="connsiteY2" fmla="*/ 17322 h 21795"/>
              <a:gd name="connsiteX3" fmla="*/ 5732 w 21600"/>
              <a:gd name="connsiteY3" fmla="*/ 20221 h 21795"/>
              <a:gd name="connsiteX4" fmla="*/ 0 w 21600"/>
              <a:gd name="connsiteY4" fmla="*/ 20172 h 21795"/>
              <a:gd name="connsiteX5" fmla="*/ 0 w 21600"/>
              <a:gd name="connsiteY5" fmla="*/ 0 h 21795"/>
              <a:gd name="connsiteX0" fmla="*/ 0 w 21600"/>
              <a:gd name="connsiteY0" fmla="*/ 0 h 21545"/>
              <a:gd name="connsiteX1" fmla="*/ 21600 w 21600"/>
              <a:gd name="connsiteY1" fmla="*/ 0 h 21545"/>
              <a:gd name="connsiteX2" fmla="*/ 21600 w 21600"/>
              <a:gd name="connsiteY2" fmla="*/ 17322 h 21545"/>
              <a:gd name="connsiteX3" fmla="*/ 8529 w 21600"/>
              <a:gd name="connsiteY3" fmla="*/ 19236 h 21545"/>
              <a:gd name="connsiteX4" fmla="*/ 0 w 21600"/>
              <a:gd name="connsiteY4" fmla="*/ 20172 h 21545"/>
              <a:gd name="connsiteX5" fmla="*/ 0 w 21600"/>
              <a:gd name="connsiteY5" fmla="*/ 0 h 21545"/>
              <a:gd name="connsiteX0" fmla="*/ 0 w 21600"/>
              <a:gd name="connsiteY0" fmla="*/ 0 h 20356"/>
              <a:gd name="connsiteX1" fmla="*/ 21600 w 21600"/>
              <a:gd name="connsiteY1" fmla="*/ 0 h 20356"/>
              <a:gd name="connsiteX2" fmla="*/ 21600 w 21600"/>
              <a:gd name="connsiteY2" fmla="*/ 17322 h 20356"/>
              <a:gd name="connsiteX3" fmla="*/ 8529 w 21600"/>
              <a:gd name="connsiteY3" fmla="*/ 19236 h 20356"/>
              <a:gd name="connsiteX4" fmla="*/ 0 w 21600"/>
              <a:gd name="connsiteY4" fmla="*/ 20172 h 20356"/>
              <a:gd name="connsiteX5" fmla="*/ 0 w 21600"/>
              <a:gd name="connsiteY5" fmla="*/ 0 h 20356"/>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600 w 21600"/>
              <a:gd name="connsiteY2" fmla="*/ 17322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24"/>
              <a:gd name="connsiteX1" fmla="*/ 21600 w 21600"/>
              <a:gd name="connsiteY1" fmla="*/ 0 h 20324"/>
              <a:gd name="connsiteX2" fmla="*/ 21556 w 21600"/>
              <a:gd name="connsiteY2" fmla="*/ 17936 h 20324"/>
              <a:gd name="connsiteX3" fmla="*/ 10455 w 21600"/>
              <a:gd name="connsiteY3" fmla="*/ 18908 h 20324"/>
              <a:gd name="connsiteX4" fmla="*/ 0 w 21600"/>
              <a:gd name="connsiteY4" fmla="*/ 20172 h 20324"/>
              <a:gd name="connsiteX5" fmla="*/ 0 w 21600"/>
              <a:gd name="connsiteY5" fmla="*/ 0 h 20324"/>
              <a:gd name="connsiteX0" fmla="*/ 0 w 21600"/>
              <a:gd name="connsiteY0" fmla="*/ 0 h 20385"/>
              <a:gd name="connsiteX1" fmla="*/ 21600 w 21600"/>
              <a:gd name="connsiteY1" fmla="*/ 0 h 20385"/>
              <a:gd name="connsiteX2" fmla="*/ 21556 w 21600"/>
              <a:gd name="connsiteY2" fmla="*/ 1793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385"/>
              <a:gd name="connsiteX1" fmla="*/ 21600 w 21600"/>
              <a:gd name="connsiteY1" fmla="*/ 0 h 20385"/>
              <a:gd name="connsiteX2" fmla="*/ 21443 w 21600"/>
              <a:gd name="connsiteY2" fmla="*/ 18556 h 20385"/>
              <a:gd name="connsiteX3" fmla="*/ 10427 w 21600"/>
              <a:gd name="connsiteY3" fmla="*/ 19455 h 20385"/>
              <a:gd name="connsiteX4" fmla="*/ 0 w 21600"/>
              <a:gd name="connsiteY4" fmla="*/ 20172 h 20385"/>
              <a:gd name="connsiteX5" fmla="*/ 0 w 21600"/>
              <a:gd name="connsiteY5" fmla="*/ 0 h 20385"/>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728"/>
              <a:gd name="connsiteX1" fmla="*/ 21600 w 21600"/>
              <a:gd name="connsiteY1" fmla="*/ 0 h 20728"/>
              <a:gd name="connsiteX2" fmla="*/ 21443 w 21600"/>
              <a:gd name="connsiteY2" fmla="*/ 18556 h 20728"/>
              <a:gd name="connsiteX3" fmla="*/ 10427 w 21600"/>
              <a:gd name="connsiteY3" fmla="*/ 19455 h 20728"/>
              <a:gd name="connsiteX4" fmla="*/ 0 w 21600"/>
              <a:gd name="connsiteY4" fmla="*/ 20172 h 20728"/>
              <a:gd name="connsiteX5" fmla="*/ 0 w 21600"/>
              <a:gd name="connsiteY5" fmla="*/ 0 h 20728"/>
              <a:gd name="connsiteX0" fmla="*/ 0 w 21600"/>
              <a:gd name="connsiteY0" fmla="*/ 0 h 20442"/>
              <a:gd name="connsiteX1" fmla="*/ 21600 w 21600"/>
              <a:gd name="connsiteY1" fmla="*/ 0 h 20442"/>
              <a:gd name="connsiteX2" fmla="*/ 21443 w 21600"/>
              <a:gd name="connsiteY2" fmla="*/ 18556 h 20442"/>
              <a:gd name="connsiteX3" fmla="*/ 10427 w 21600"/>
              <a:gd name="connsiteY3" fmla="*/ 19455 h 20442"/>
              <a:gd name="connsiteX4" fmla="*/ 0 w 21600"/>
              <a:gd name="connsiteY4" fmla="*/ 20172 h 20442"/>
              <a:gd name="connsiteX5" fmla="*/ 0 w 21600"/>
              <a:gd name="connsiteY5" fmla="*/ 0 h 20442"/>
              <a:gd name="connsiteX0" fmla="*/ 0 w 21600"/>
              <a:gd name="connsiteY0" fmla="*/ 0 h 20170"/>
              <a:gd name="connsiteX1" fmla="*/ 21600 w 21600"/>
              <a:gd name="connsiteY1" fmla="*/ 0 h 20170"/>
              <a:gd name="connsiteX2" fmla="*/ 21443 w 21600"/>
              <a:gd name="connsiteY2" fmla="*/ 18556 h 20170"/>
              <a:gd name="connsiteX3" fmla="*/ 10427 w 21600"/>
              <a:gd name="connsiteY3" fmla="*/ 19455 h 20170"/>
              <a:gd name="connsiteX4" fmla="*/ 0 w 21600"/>
              <a:gd name="connsiteY4" fmla="*/ 19784 h 20170"/>
              <a:gd name="connsiteX5" fmla="*/ 0 w 21600"/>
              <a:gd name="connsiteY5" fmla="*/ 0 h 20170"/>
              <a:gd name="connsiteX0" fmla="*/ 0 w 21600"/>
              <a:gd name="connsiteY0" fmla="*/ 0 h 21306"/>
              <a:gd name="connsiteX1" fmla="*/ 21600 w 21600"/>
              <a:gd name="connsiteY1" fmla="*/ 0 h 21306"/>
              <a:gd name="connsiteX2" fmla="*/ 21443 w 21600"/>
              <a:gd name="connsiteY2" fmla="*/ 18556 h 21306"/>
              <a:gd name="connsiteX3" fmla="*/ 10427 w 21600"/>
              <a:gd name="connsiteY3" fmla="*/ 19455 h 21306"/>
              <a:gd name="connsiteX4" fmla="*/ 1468 w 21600"/>
              <a:gd name="connsiteY4" fmla="*/ 19896 h 21306"/>
              <a:gd name="connsiteX5" fmla="*/ 0 w 21600"/>
              <a:gd name="connsiteY5" fmla="*/ 19784 h 21306"/>
              <a:gd name="connsiteX6" fmla="*/ 0 w 21600"/>
              <a:gd name="connsiteY6" fmla="*/ 0 h 21306"/>
              <a:gd name="connsiteX0" fmla="*/ 0 w 21600"/>
              <a:gd name="connsiteY0" fmla="*/ 0 h 21200"/>
              <a:gd name="connsiteX1" fmla="*/ 21600 w 21600"/>
              <a:gd name="connsiteY1" fmla="*/ 0 h 21200"/>
              <a:gd name="connsiteX2" fmla="*/ 21443 w 21600"/>
              <a:gd name="connsiteY2" fmla="*/ 18556 h 21200"/>
              <a:gd name="connsiteX3" fmla="*/ 10427 w 21600"/>
              <a:gd name="connsiteY3" fmla="*/ 19455 h 21200"/>
              <a:gd name="connsiteX4" fmla="*/ 2018 w 21600"/>
              <a:gd name="connsiteY4" fmla="*/ 19481 h 21200"/>
              <a:gd name="connsiteX5" fmla="*/ 0 w 21600"/>
              <a:gd name="connsiteY5" fmla="*/ 19784 h 21200"/>
              <a:gd name="connsiteX6" fmla="*/ 0 w 21600"/>
              <a:gd name="connsiteY6" fmla="*/ 0 h 21200"/>
              <a:gd name="connsiteX0" fmla="*/ 17 w 21617"/>
              <a:gd name="connsiteY0" fmla="*/ 0 h 21145"/>
              <a:gd name="connsiteX1" fmla="*/ 21617 w 21617"/>
              <a:gd name="connsiteY1" fmla="*/ 0 h 21145"/>
              <a:gd name="connsiteX2" fmla="*/ 21460 w 21617"/>
              <a:gd name="connsiteY2" fmla="*/ 18556 h 21145"/>
              <a:gd name="connsiteX3" fmla="*/ 10444 w 21617"/>
              <a:gd name="connsiteY3" fmla="*/ 19455 h 21145"/>
              <a:gd name="connsiteX4" fmla="*/ 2035 w 21617"/>
              <a:gd name="connsiteY4" fmla="*/ 19481 h 21145"/>
              <a:gd name="connsiteX5" fmla="*/ 17 w 21617"/>
              <a:gd name="connsiteY5" fmla="*/ 19784 h 21145"/>
              <a:gd name="connsiteX6" fmla="*/ 17 w 21617"/>
              <a:gd name="connsiteY6" fmla="*/ 0 h 21145"/>
              <a:gd name="connsiteX0" fmla="*/ 10 w 21610"/>
              <a:gd name="connsiteY0" fmla="*/ 0 h 20759"/>
              <a:gd name="connsiteX1" fmla="*/ 21610 w 21610"/>
              <a:gd name="connsiteY1" fmla="*/ 0 h 20759"/>
              <a:gd name="connsiteX2" fmla="*/ 21453 w 21610"/>
              <a:gd name="connsiteY2" fmla="*/ 18556 h 20759"/>
              <a:gd name="connsiteX3" fmla="*/ 10437 w 21610"/>
              <a:gd name="connsiteY3" fmla="*/ 19455 h 20759"/>
              <a:gd name="connsiteX4" fmla="*/ 2028 w 21610"/>
              <a:gd name="connsiteY4" fmla="*/ 19481 h 20759"/>
              <a:gd name="connsiteX5" fmla="*/ 10 w 21610"/>
              <a:gd name="connsiteY5" fmla="*/ 19784 h 20759"/>
              <a:gd name="connsiteX6" fmla="*/ 10 w 21610"/>
              <a:gd name="connsiteY6"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437 w 21610"/>
              <a:gd name="connsiteY4" fmla="*/ 19455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610"/>
              <a:gd name="connsiteY0" fmla="*/ 0 h 20759"/>
              <a:gd name="connsiteX1" fmla="*/ 21610 w 21610"/>
              <a:gd name="connsiteY1" fmla="*/ 0 h 20759"/>
              <a:gd name="connsiteX2" fmla="*/ 21453 w 21610"/>
              <a:gd name="connsiteY2" fmla="*/ 18556 h 20759"/>
              <a:gd name="connsiteX3" fmla="*/ 19982 w 21610"/>
              <a:gd name="connsiteY3" fmla="*/ 19233 h 20759"/>
              <a:gd name="connsiteX4" fmla="*/ 10574 w 21610"/>
              <a:gd name="connsiteY4" fmla="*/ 20077 h 20759"/>
              <a:gd name="connsiteX5" fmla="*/ 2028 w 21610"/>
              <a:gd name="connsiteY5" fmla="*/ 19481 h 20759"/>
              <a:gd name="connsiteX6" fmla="*/ 10 w 21610"/>
              <a:gd name="connsiteY6" fmla="*/ 19784 h 20759"/>
              <a:gd name="connsiteX7" fmla="*/ 10 w 21610"/>
              <a:gd name="connsiteY7" fmla="*/ 0 h 20759"/>
              <a:gd name="connsiteX0" fmla="*/ 10 w 21892"/>
              <a:gd name="connsiteY0" fmla="*/ 0 h 20759"/>
              <a:gd name="connsiteX1" fmla="*/ 21610 w 21892"/>
              <a:gd name="connsiteY1" fmla="*/ 0 h 20759"/>
              <a:gd name="connsiteX2" fmla="*/ 21453 w 21892"/>
              <a:gd name="connsiteY2" fmla="*/ 18556 h 20759"/>
              <a:gd name="connsiteX3" fmla="*/ 19982 w 21892"/>
              <a:gd name="connsiteY3" fmla="*/ 19233 h 20759"/>
              <a:gd name="connsiteX4" fmla="*/ 10574 w 21892"/>
              <a:gd name="connsiteY4" fmla="*/ 20077 h 20759"/>
              <a:gd name="connsiteX5" fmla="*/ 2028 w 21892"/>
              <a:gd name="connsiteY5" fmla="*/ 19481 h 20759"/>
              <a:gd name="connsiteX6" fmla="*/ 10 w 21892"/>
              <a:gd name="connsiteY6" fmla="*/ 19784 h 20759"/>
              <a:gd name="connsiteX7" fmla="*/ 10 w 21892"/>
              <a:gd name="connsiteY7" fmla="*/ 0 h 20759"/>
              <a:gd name="connsiteX0" fmla="*/ 10 w 21808"/>
              <a:gd name="connsiteY0" fmla="*/ 0 h 20759"/>
              <a:gd name="connsiteX1" fmla="*/ 21610 w 21808"/>
              <a:gd name="connsiteY1" fmla="*/ 0 h 20759"/>
              <a:gd name="connsiteX2" fmla="*/ 21453 w 21808"/>
              <a:gd name="connsiteY2" fmla="*/ 18556 h 20759"/>
              <a:gd name="connsiteX3" fmla="*/ 19570 w 21808"/>
              <a:gd name="connsiteY3" fmla="*/ 19316 h 20759"/>
              <a:gd name="connsiteX4" fmla="*/ 10574 w 21808"/>
              <a:gd name="connsiteY4" fmla="*/ 20077 h 20759"/>
              <a:gd name="connsiteX5" fmla="*/ 2028 w 21808"/>
              <a:gd name="connsiteY5" fmla="*/ 19481 h 20759"/>
              <a:gd name="connsiteX6" fmla="*/ 10 w 21808"/>
              <a:gd name="connsiteY6" fmla="*/ 19784 h 20759"/>
              <a:gd name="connsiteX7" fmla="*/ 10 w 21808"/>
              <a:gd name="connsiteY7" fmla="*/ 0 h 20759"/>
              <a:gd name="connsiteX0" fmla="*/ 10 w 21808"/>
              <a:gd name="connsiteY0" fmla="*/ 0 h 20759"/>
              <a:gd name="connsiteX1" fmla="*/ 10496 w 21808"/>
              <a:gd name="connsiteY1" fmla="*/ 412 h 20759"/>
              <a:gd name="connsiteX2" fmla="*/ 21610 w 21808"/>
              <a:gd name="connsiteY2" fmla="*/ 0 h 20759"/>
              <a:gd name="connsiteX3" fmla="*/ 21453 w 21808"/>
              <a:gd name="connsiteY3" fmla="*/ 18556 h 20759"/>
              <a:gd name="connsiteX4" fmla="*/ 19570 w 21808"/>
              <a:gd name="connsiteY4" fmla="*/ 19316 h 20759"/>
              <a:gd name="connsiteX5" fmla="*/ 10574 w 21808"/>
              <a:gd name="connsiteY5" fmla="*/ 20077 h 20759"/>
              <a:gd name="connsiteX6" fmla="*/ 2028 w 21808"/>
              <a:gd name="connsiteY6" fmla="*/ 19481 h 20759"/>
              <a:gd name="connsiteX7" fmla="*/ 10 w 21808"/>
              <a:gd name="connsiteY7" fmla="*/ 19784 h 20759"/>
              <a:gd name="connsiteX8" fmla="*/ 10 w 21808"/>
              <a:gd name="connsiteY8" fmla="*/ 0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759"/>
              <a:gd name="connsiteX1" fmla="*/ 10761 w 22073"/>
              <a:gd name="connsiteY1" fmla="*/ 412 h 20759"/>
              <a:gd name="connsiteX2" fmla="*/ 21875 w 22073"/>
              <a:gd name="connsiteY2" fmla="*/ 0 h 20759"/>
              <a:gd name="connsiteX3" fmla="*/ 21718 w 22073"/>
              <a:gd name="connsiteY3" fmla="*/ 18556 h 20759"/>
              <a:gd name="connsiteX4" fmla="*/ 19835 w 22073"/>
              <a:gd name="connsiteY4" fmla="*/ 19316 h 20759"/>
              <a:gd name="connsiteX5" fmla="*/ 10839 w 22073"/>
              <a:gd name="connsiteY5" fmla="*/ 20077 h 20759"/>
              <a:gd name="connsiteX6" fmla="*/ 2293 w 22073"/>
              <a:gd name="connsiteY6" fmla="*/ 19481 h 20759"/>
              <a:gd name="connsiteX7" fmla="*/ 275 w 22073"/>
              <a:gd name="connsiteY7" fmla="*/ 19784 h 20759"/>
              <a:gd name="connsiteX8" fmla="*/ 0 w 22073"/>
              <a:gd name="connsiteY8" fmla="*/ 83 h 20759"/>
              <a:gd name="connsiteX0" fmla="*/ 0 w 22073"/>
              <a:gd name="connsiteY0" fmla="*/ 83 h 20117"/>
              <a:gd name="connsiteX1" fmla="*/ 10761 w 22073"/>
              <a:gd name="connsiteY1" fmla="*/ 412 h 20117"/>
              <a:gd name="connsiteX2" fmla="*/ 21875 w 22073"/>
              <a:gd name="connsiteY2" fmla="*/ 0 h 20117"/>
              <a:gd name="connsiteX3" fmla="*/ 21718 w 22073"/>
              <a:gd name="connsiteY3" fmla="*/ 18556 h 20117"/>
              <a:gd name="connsiteX4" fmla="*/ 19835 w 22073"/>
              <a:gd name="connsiteY4" fmla="*/ 19316 h 20117"/>
              <a:gd name="connsiteX5" fmla="*/ 10839 w 22073"/>
              <a:gd name="connsiteY5" fmla="*/ 20077 h 20117"/>
              <a:gd name="connsiteX6" fmla="*/ 2293 w 22073"/>
              <a:gd name="connsiteY6" fmla="*/ 19481 h 20117"/>
              <a:gd name="connsiteX7" fmla="*/ 275 w 22073"/>
              <a:gd name="connsiteY7" fmla="*/ 18540 h 20117"/>
              <a:gd name="connsiteX8" fmla="*/ 0 w 22073"/>
              <a:gd name="connsiteY8" fmla="*/ 83 h 20117"/>
              <a:gd name="connsiteX0" fmla="*/ 0 w 22101"/>
              <a:gd name="connsiteY0" fmla="*/ 83 h 20117"/>
              <a:gd name="connsiteX1" fmla="*/ 10761 w 22101"/>
              <a:gd name="connsiteY1" fmla="*/ 412 h 20117"/>
              <a:gd name="connsiteX2" fmla="*/ 21875 w 22101"/>
              <a:gd name="connsiteY2" fmla="*/ 0 h 20117"/>
              <a:gd name="connsiteX3" fmla="*/ 21752 w 22101"/>
              <a:gd name="connsiteY3" fmla="*/ 17603 h 20117"/>
              <a:gd name="connsiteX4" fmla="*/ 19835 w 22101"/>
              <a:gd name="connsiteY4" fmla="*/ 19316 h 20117"/>
              <a:gd name="connsiteX5" fmla="*/ 10839 w 22101"/>
              <a:gd name="connsiteY5" fmla="*/ 20077 h 20117"/>
              <a:gd name="connsiteX6" fmla="*/ 2293 w 22101"/>
              <a:gd name="connsiteY6" fmla="*/ 19481 h 20117"/>
              <a:gd name="connsiteX7" fmla="*/ 275 w 22101"/>
              <a:gd name="connsiteY7" fmla="*/ 18540 h 20117"/>
              <a:gd name="connsiteX8" fmla="*/ 0 w 22101"/>
              <a:gd name="connsiteY8" fmla="*/ 83 h 20117"/>
              <a:gd name="connsiteX0" fmla="*/ 0 w 22101"/>
              <a:gd name="connsiteY0" fmla="*/ 83 h 20110"/>
              <a:gd name="connsiteX1" fmla="*/ 10761 w 22101"/>
              <a:gd name="connsiteY1" fmla="*/ 412 h 20110"/>
              <a:gd name="connsiteX2" fmla="*/ 21875 w 22101"/>
              <a:gd name="connsiteY2" fmla="*/ 0 h 20110"/>
              <a:gd name="connsiteX3" fmla="*/ 21752 w 22101"/>
              <a:gd name="connsiteY3" fmla="*/ 17603 h 20110"/>
              <a:gd name="connsiteX4" fmla="*/ 19835 w 22101"/>
              <a:gd name="connsiteY4" fmla="*/ 19316 h 20110"/>
              <a:gd name="connsiteX5" fmla="*/ 10839 w 22101"/>
              <a:gd name="connsiteY5" fmla="*/ 20077 h 20110"/>
              <a:gd name="connsiteX6" fmla="*/ 1915 w 22101"/>
              <a:gd name="connsiteY6" fmla="*/ 19274 h 20110"/>
              <a:gd name="connsiteX7" fmla="*/ 275 w 22101"/>
              <a:gd name="connsiteY7" fmla="*/ 18540 h 20110"/>
              <a:gd name="connsiteX8" fmla="*/ 0 w 22101"/>
              <a:gd name="connsiteY8" fmla="*/ 83 h 20110"/>
              <a:gd name="connsiteX0" fmla="*/ 0 w 21875"/>
              <a:gd name="connsiteY0" fmla="*/ 83 h 20110"/>
              <a:gd name="connsiteX1" fmla="*/ 10761 w 21875"/>
              <a:gd name="connsiteY1" fmla="*/ 412 h 20110"/>
              <a:gd name="connsiteX2" fmla="*/ 21875 w 21875"/>
              <a:gd name="connsiteY2" fmla="*/ 0 h 20110"/>
              <a:gd name="connsiteX3" fmla="*/ 21752 w 21875"/>
              <a:gd name="connsiteY3" fmla="*/ 17603 h 20110"/>
              <a:gd name="connsiteX4" fmla="*/ 19835 w 21875"/>
              <a:gd name="connsiteY4" fmla="*/ 19316 h 20110"/>
              <a:gd name="connsiteX5" fmla="*/ 10839 w 21875"/>
              <a:gd name="connsiteY5" fmla="*/ 20077 h 20110"/>
              <a:gd name="connsiteX6" fmla="*/ 1915 w 21875"/>
              <a:gd name="connsiteY6" fmla="*/ 19274 h 20110"/>
              <a:gd name="connsiteX7" fmla="*/ 275 w 21875"/>
              <a:gd name="connsiteY7" fmla="*/ 18540 h 20110"/>
              <a:gd name="connsiteX8" fmla="*/ 0 w 21875"/>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83 h 20110"/>
              <a:gd name="connsiteX1" fmla="*/ 10761 w 21964"/>
              <a:gd name="connsiteY1" fmla="*/ 412 h 20110"/>
              <a:gd name="connsiteX2" fmla="*/ 21875 w 21964"/>
              <a:gd name="connsiteY2" fmla="*/ 0 h 20110"/>
              <a:gd name="connsiteX3" fmla="*/ 21752 w 21964"/>
              <a:gd name="connsiteY3" fmla="*/ 17603 h 20110"/>
              <a:gd name="connsiteX4" fmla="*/ 20366 w 21964"/>
              <a:gd name="connsiteY4" fmla="*/ 19210 h 20110"/>
              <a:gd name="connsiteX5" fmla="*/ 10839 w 21964"/>
              <a:gd name="connsiteY5" fmla="*/ 20077 h 20110"/>
              <a:gd name="connsiteX6" fmla="*/ 1915 w 21964"/>
              <a:gd name="connsiteY6" fmla="*/ 19274 h 20110"/>
              <a:gd name="connsiteX7" fmla="*/ 275 w 21964"/>
              <a:gd name="connsiteY7" fmla="*/ 18540 h 20110"/>
              <a:gd name="connsiteX8" fmla="*/ 0 w 21964"/>
              <a:gd name="connsiteY8" fmla="*/ 83 h 20110"/>
              <a:gd name="connsiteX0" fmla="*/ 0 w 21964"/>
              <a:gd name="connsiteY0" fmla="*/ 2295 h 22322"/>
              <a:gd name="connsiteX1" fmla="*/ 21875 w 21964"/>
              <a:gd name="connsiteY1" fmla="*/ 2212 h 22322"/>
              <a:gd name="connsiteX2" fmla="*/ 21752 w 21964"/>
              <a:gd name="connsiteY2" fmla="*/ 19815 h 22322"/>
              <a:gd name="connsiteX3" fmla="*/ 20366 w 21964"/>
              <a:gd name="connsiteY3" fmla="*/ 21422 h 22322"/>
              <a:gd name="connsiteX4" fmla="*/ 10839 w 21964"/>
              <a:gd name="connsiteY4" fmla="*/ 22289 h 22322"/>
              <a:gd name="connsiteX5" fmla="*/ 1915 w 21964"/>
              <a:gd name="connsiteY5" fmla="*/ 21486 h 22322"/>
              <a:gd name="connsiteX6" fmla="*/ 275 w 21964"/>
              <a:gd name="connsiteY6" fmla="*/ 20752 h 22322"/>
              <a:gd name="connsiteX7" fmla="*/ 0 w 21964"/>
              <a:gd name="connsiteY7" fmla="*/ 2295 h 22322"/>
              <a:gd name="connsiteX0" fmla="*/ 0 w 21964"/>
              <a:gd name="connsiteY0" fmla="*/ 1378 h 21405"/>
              <a:gd name="connsiteX1" fmla="*/ 21875 w 21964"/>
              <a:gd name="connsiteY1" fmla="*/ 1295 h 21405"/>
              <a:gd name="connsiteX2" fmla="*/ 21752 w 21964"/>
              <a:gd name="connsiteY2" fmla="*/ 18898 h 21405"/>
              <a:gd name="connsiteX3" fmla="*/ 20366 w 21964"/>
              <a:gd name="connsiteY3" fmla="*/ 20505 h 21405"/>
              <a:gd name="connsiteX4" fmla="*/ 10839 w 21964"/>
              <a:gd name="connsiteY4" fmla="*/ 21372 h 21405"/>
              <a:gd name="connsiteX5" fmla="*/ 1915 w 21964"/>
              <a:gd name="connsiteY5" fmla="*/ 20569 h 21405"/>
              <a:gd name="connsiteX6" fmla="*/ 275 w 21964"/>
              <a:gd name="connsiteY6" fmla="*/ 19835 h 21405"/>
              <a:gd name="connsiteX7" fmla="*/ 0 w 21964"/>
              <a:gd name="connsiteY7" fmla="*/ 1378 h 21405"/>
              <a:gd name="connsiteX0" fmla="*/ 0 w 21964"/>
              <a:gd name="connsiteY0" fmla="*/ 83 h 20110"/>
              <a:gd name="connsiteX1" fmla="*/ 21875 w 21964"/>
              <a:gd name="connsiteY1" fmla="*/ 0 h 20110"/>
              <a:gd name="connsiteX2" fmla="*/ 21752 w 21964"/>
              <a:gd name="connsiteY2" fmla="*/ 17603 h 20110"/>
              <a:gd name="connsiteX3" fmla="*/ 20366 w 21964"/>
              <a:gd name="connsiteY3" fmla="*/ 19210 h 20110"/>
              <a:gd name="connsiteX4" fmla="*/ 10839 w 21964"/>
              <a:gd name="connsiteY4" fmla="*/ 20077 h 20110"/>
              <a:gd name="connsiteX5" fmla="*/ 1915 w 21964"/>
              <a:gd name="connsiteY5" fmla="*/ 19274 h 20110"/>
              <a:gd name="connsiteX6" fmla="*/ 275 w 21964"/>
              <a:gd name="connsiteY6" fmla="*/ 18540 h 20110"/>
              <a:gd name="connsiteX7" fmla="*/ 0 w 21964"/>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75 w 21875"/>
              <a:gd name="connsiteY6" fmla="*/ 18540 h 20110"/>
              <a:gd name="connsiteX7" fmla="*/ 0 w 21875"/>
              <a:gd name="connsiteY7" fmla="*/ 83 h 20110"/>
              <a:gd name="connsiteX0" fmla="*/ 0 w 21875"/>
              <a:gd name="connsiteY0" fmla="*/ 83 h 20110"/>
              <a:gd name="connsiteX1" fmla="*/ 21875 w 21875"/>
              <a:gd name="connsiteY1" fmla="*/ 0 h 20110"/>
              <a:gd name="connsiteX2" fmla="*/ 21752 w 21875"/>
              <a:gd name="connsiteY2" fmla="*/ 17603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10"/>
              <a:gd name="connsiteY0" fmla="*/ 83 h 20110"/>
              <a:gd name="connsiteX1" fmla="*/ 21875 w 21910"/>
              <a:gd name="connsiteY1" fmla="*/ 0 h 20110"/>
              <a:gd name="connsiteX2" fmla="*/ 21813 w 21910"/>
              <a:gd name="connsiteY2" fmla="*/ 16667 h 20110"/>
              <a:gd name="connsiteX3" fmla="*/ 20366 w 21910"/>
              <a:gd name="connsiteY3" fmla="*/ 19210 h 20110"/>
              <a:gd name="connsiteX4" fmla="*/ 10839 w 21910"/>
              <a:gd name="connsiteY4" fmla="*/ 20077 h 20110"/>
              <a:gd name="connsiteX5" fmla="*/ 1915 w 21910"/>
              <a:gd name="connsiteY5" fmla="*/ 19274 h 20110"/>
              <a:gd name="connsiteX6" fmla="*/ 245 w 21910"/>
              <a:gd name="connsiteY6" fmla="*/ 17899 h 20110"/>
              <a:gd name="connsiteX7" fmla="*/ 0 w 21910"/>
              <a:gd name="connsiteY7" fmla="*/ 83 h 20110"/>
              <a:gd name="connsiteX0" fmla="*/ 0 w 21875"/>
              <a:gd name="connsiteY0" fmla="*/ 83 h 20110"/>
              <a:gd name="connsiteX1" fmla="*/ 21875 w 21875"/>
              <a:gd name="connsiteY1" fmla="*/ 0 h 20110"/>
              <a:gd name="connsiteX2" fmla="*/ 21813 w 21875"/>
              <a:gd name="connsiteY2" fmla="*/ 16667 h 20110"/>
              <a:gd name="connsiteX3" fmla="*/ 20366 w 21875"/>
              <a:gd name="connsiteY3" fmla="*/ 19210 h 20110"/>
              <a:gd name="connsiteX4" fmla="*/ 10839 w 21875"/>
              <a:gd name="connsiteY4" fmla="*/ 20077 h 20110"/>
              <a:gd name="connsiteX5" fmla="*/ 1915 w 21875"/>
              <a:gd name="connsiteY5" fmla="*/ 19274 h 20110"/>
              <a:gd name="connsiteX6" fmla="*/ 245 w 21875"/>
              <a:gd name="connsiteY6" fmla="*/ 17899 h 20110"/>
              <a:gd name="connsiteX7" fmla="*/ 0 w 21875"/>
              <a:gd name="connsiteY7" fmla="*/ 83 h 20110"/>
              <a:gd name="connsiteX0" fmla="*/ 0 w 21955"/>
              <a:gd name="connsiteY0" fmla="*/ 83 h 20110"/>
              <a:gd name="connsiteX1" fmla="*/ 21875 w 21955"/>
              <a:gd name="connsiteY1" fmla="*/ 0 h 20110"/>
              <a:gd name="connsiteX2" fmla="*/ 21813 w 21955"/>
              <a:gd name="connsiteY2" fmla="*/ 16667 h 20110"/>
              <a:gd name="connsiteX3" fmla="*/ 20366 w 21955"/>
              <a:gd name="connsiteY3" fmla="*/ 19210 h 20110"/>
              <a:gd name="connsiteX4" fmla="*/ 10839 w 21955"/>
              <a:gd name="connsiteY4" fmla="*/ 20077 h 20110"/>
              <a:gd name="connsiteX5" fmla="*/ 1915 w 21955"/>
              <a:gd name="connsiteY5" fmla="*/ 19274 h 20110"/>
              <a:gd name="connsiteX6" fmla="*/ 245 w 21955"/>
              <a:gd name="connsiteY6" fmla="*/ 17899 h 20110"/>
              <a:gd name="connsiteX7" fmla="*/ 0 w 21955"/>
              <a:gd name="connsiteY7" fmla="*/ 83 h 20110"/>
              <a:gd name="connsiteX0" fmla="*/ 0 w 21944"/>
              <a:gd name="connsiteY0" fmla="*/ 83 h 20110"/>
              <a:gd name="connsiteX1" fmla="*/ 21875 w 21944"/>
              <a:gd name="connsiteY1" fmla="*/ 0 h 20110"/>
              <a:gd name="connsiteX2" fmla="*/ 21813 w 21944"/>
              <a:gd name="connsiteY2" fmla="*/ 16667 h 20110"/>
              <a:gd name="connsiteX3" fmla="*/ 20321 w 21944"/>
              <a:gd name="connsiteY3" fmla="*/ 18986 h 20110"/>
              <a:gd name="connsiteX4" fmla="*/ 10839 w 21944"/>
              <a:gd name="connsiteY4" fmla="*/ 20077 h 20110"/>
              <a:gd name="connsiteX5" fmla="*/ 1915 w 21944"/>
              <a:gd name="connsiteY5" fmla="*/ 19274 h 20110"/>
              <a:gd name="connsiteX6" fmla="*/ 245 w 21944"/>
              <a:gd name="connsiteY6" fmla="*/ 17899 h 20110"/>
              <a:gd name="connsiteX7" fmla="*/ 0 w 21944"/>
              <a:gd name="connsiteY7" fmla="*/ 83 h 20110"/>
              <a:gd name="connsiteX0" fmla="*/ 0 w 21944"/>
              <a:gd name="connsiteY0" fmla="*/ 83 h 19491"/>
              <a:gd name="connsiteX1" fmla="*/ 21875 w 21944"/>
              <a:gd name="connsiteY1" fmla="*/ 0 h 19491"/>
              <a:gd name="connsiteX2" fmla="*/ 21813 w 21944"/>
              <a:gd name="connsiteY2" fmla="*/ 16667 h 19491"/>
              <a:gd name="connsiteX3" fmla="*/ 20321 w 21944"/>
              <a:gd name="connsiteY3" fmla="*/ 18986 h 19491"/>
              <a:gd name="connsiteX4" fmla="*/ 10839 w 21944"/>
              <a:gd name="connsiteY4" fmla="*/ 19321 h 19491"/>
              <a:gd name="connsiteX5" fmla="*/ 1915 w 21944"/>
              <a:gd name="connsiteY5" fmla="*/ 19274 h 19491"/>
              <a:gd name="connsiteX6" fmla="*/ 245 w 21944"/>
              <a:gd name="connsiteY6" fmla="*/ 17899 h 19491"/>
              <a:gd name="connsiteX7" fmla="*/ 0 w 21944"/>
              <a:gd name="connsiteY7" fmla="*/ 83 h 19491"/>
              <a:gd name="connsiteX0" fmla="*/ 0 w 21919"/>
              <a:gd name="connsiteY0" fmla="*/ 83 h 19491"/>
              <a:gd name="connsiteX1" fmla="*/ 21875 w 21919"/>
              <a:gd name="connsiteY1" fmla="*/ 0 h 19491"/>
              <a:gd name="connsiteX2" fmla="*/ 21781 w 21919"/>
              <a:gd name="connsiteY2" fmla="*/ 17479 h 19491"/>
              <a:gd name="connsiteX3" fmla="*/ 20321 w 21919"/>
              <a:gd name="connsiteY3" fmla="*/ 18986 h 19491"/>
              <a:gd name="connsiteX4" fmla="*/ 10839 w 21919"/>
              <a:gd name="connsiteY4" fmla="*/ 19321 h 19491"/>
              <a:gd name="connsiteX5" fmla="*/ 1915 w 21919"/>
              <a:gd name="connsiteY5" fmla="*/ 19274 h 19491"/>
              <a:gd name="connsiteX6" fmla="*/ 245 w 21919"/>
              <a:gd name="connsiteY6" fmla="*/ 17899 h 19491"/>
              <a:gd name="connsiteX7" fmla="*/ 0 w 21919"/>
              <a:gd name="connsiteY7" fmla="*/ 83 h 19491"/>
              <a:gd name="connsiteX0" fmla="*/ 0 w 21936"/>
              <a:gd name="connsiteY0" fmla="*/ 83 h 19491"/>
              <a:gd name="connsiteX1" fmla="*/ 21875 w 21936"/>
              <a:gd name="connsiteY1" fmla="*/ 0 h 19491"/>
              <a:gd name="connsiteX2" fmla="*/ 21781 w 21936"/>
              <a:gd name="connsiteY2" fmla="*/ 17479 h 19491"/>
              <a:gd name="connsiteX3" fmla="*/ 20385 w 21936"/>
              <a:gd name="connsiteY3" fmla="*/ 18831 h 19491"/>
              <a:gd name="connsiteX4" fmla="*/ 10839 w 21936"/>
              <a:gd name="connsiteY4" fmla="*/ 19321 h 19491"/>
              <a:gd name="connsiteX5" fmla="*/ 1915 w 21936"/>
              <a:gd name="connsiteY5" fmla="*/ 19274 h 19491"/>
              <a:gd name="connsiteX6" fmla="*/ 245 w 21936"/>
              <a:gd name="connsiteY6" fmla="*/ 17899 h 19491"/>
              <a:gd name="connsiteX7" fmla="*/ 0 w 21936"/>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915"/>
              <a:gd name="connsiteY0" fmla="*/ 83 h 19491"/>
              <a:gd name="connsiteX1" fmla="*/ 21875 w 21915"/>
              <a:gd name="connsiteY1" fmla="*/ 0 h 19491"/>
              <a:gd name="connsiteX2" fmla="*/ 21781 w 21915"/>
              <a:gd name="connsiteY2" fmla="*/ 17479 h 19491"/>
              <a:gd name="connsiteX3" fmla="*/ 20385 w 21915"/>
              <a:gd name="connsiteY3" fmla="*/ 18831 h 19491"/>
              <a:gd name="connsiteX4" fmla="*/ 10839 w 21915"/>
              <a:gd name="connsiteY4" fmla="*/ 19321 h 19491"/>
              <a:gd name="connsiteX5" fmla="*/ 1915 w 21915"/>
              <a:gd name="connsiteY5" fmla="*/ 19274 h 19491"/>
              <a:gd name="connsiteX6" fmla="*/ 245 w 21915"/>
              <a:gd name="connsiteY6" fmla="*/ 17899 h 19491"/>
              <a:gd name="connsiteX7" fmla="*/ 0 w 21915"/>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8831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91"/>
              <a:gd name="connsiteY0" fmla="*/ 83 h 19491"/>
              <a:gd name="connsiteX1" fmla="*/ 21875 w 21891"/>
              <a:gd name="connsiteY1" fmla="*/ 0 h 19491"/>
              <a:gd name="connsiteX2" fmla="*/ 21749 w 21891"/>
              <a:gd name="connsiteY2" fmla="*/ 17788 h 19491"/>
              <a:gd name="connsiteX3" fmla="*/ 20385 w 21891"/>
              <a:gd name="connsiteY3" fmla="*/ 19140 h 19491"/>
              <a:gd name="connsiteX4" fmla="*/ 10839 w 21891"/>
              <a:gd name="connsiteY4" fmla="*/ 19321 h 19491"/>
              <a:gd name="connsiteX5" fmla="*/ 1915 w 21891"/>
              <a:gd name="connsiteY5" fmla="*/ 19274 h 19491"/>
              <a:gd name="connsiteX6" fmla="*/ 245 w 21891"/>
              <a:gd name="connsiteY6" fmla="*/ 17899 h 19491"/>
              <a:gd name="connsiteX7" fmla="*/ 0 w 21891"/>
              <a:gd name="connsiteY7" fmla="*/ 83 h 19491"/>
              <a:gd name="connsiteX0" fmla="*/ 0 w 21875"/>
              <a:gd name="connsiteY0" fmla="*/ 83 h 19491"/>
              <a:gd name="connsiteX1" fmla="*/ 21875 w 21875"/>
              <a:gd name="connsiteY1" fmla="*/ 0 h 19491"/>
              <a:gd name="connsiteX2" fmla="*/ 21749 w 21875"/>
              <a:gd name="connsiteY2" fmla="*/ 17788 h 19491"/>
              <a:gd name="connsiteX3" fmla="*/ 20385 w 21875"/>
              <a:gd name="connsiteY3" fmla="*/ 19140 h 19491"/>
              <a:gd name="connsiteX4" fmla="*/ 10839 w 21875"/>
              <a:gd name="connsiteY4" fmla="*/ 19321 h 19491"/>
              <a:gd name="connsiteX5" fmla="*/ 1915 w 21875"/>
              <a:gd name="connsiteY5" fmla="*/ 19274 h 19491"/>
              <a:gd name="connsiteX6" fmla="*/ 245 w 21875"/>
              <a:gd name="connsiteY6" fmla="*/ 17899 h 19491"/>
              <a:gd name="connsiteX7" fmla="*/ 0 w 21875"/>
              <a:gd name="connsiteY7" fmla="*/ 83 h 19491"/>
              <a:gd name="connsiteX0" fmla="*/ 0 w 21875"/>
              <a:gd name="connsiteY0" fmla="*/ 83 h 19673"/>
              <a:gd name="connsiteX1" fmla="*/ 21875 w 21875"/>
              <a:gd name="connsiteY1" fmla="*/ 0 h 19673"/>
              <a:gd name="connsiteX2" fmla="*/ 21749 w 21875"/>
              <a:gd name="connsiteY2" fmla="*/ 17788 h 19673"/>
              <a:gd name="connsiteX3" fmla="*/ 10839 w 21875"/>
              <a:gd name="connsiteY3" fmla="*/ 19321 h 19673"/>
              <a:gd name="connsiteX4" fmla="*/ 1915 w 21875"/>
              <a:gd name="connsiteY4" fmla="*/ 19274 h 19673"/>
              <a:gd name="connsiteX5" fmla="*/ 245 w 21875"/>
              <a:gd name="connsiteY5" fmla="*/ 17899 h 19673"/>
              <a:gd name="connsiteX6" fmla="*/ 0 w 21875"/>
              <a:gd name="connsiteY6" fmla="*/ 83 h 19673"/>
              <a:gd name="connsiteX0" fmla="*/ 0 w 21875"/>
              <a:gd name="connsiteY0" fmla="*/ 83 h 20512"/>
              <a:gd name="connsiteX1" fmla="*/ 21875 w 21875"/>
              <a:gd name="connsiteY1" fmla="*/ 0 h 20512"/>
              <a:gd name="connsiteX2" fmla="*/ 21728 w 21875"/>
              <a:gd name="connsiteY2" fmla="*/ 19072 h 20512"/>
              <a:gd name="connsiteX3" fmla="*/ 10839 w 21875"/>
              <a:gd name="connsiteY3" fmla="*/ 19321 h 20512"/>
              <a:gd name="connsiteX4" fmla="*/ 1915 w 21875"/>
              <a:gd name="connsiteY4" fmla="*/ 19274 h 20512"/>
              <a:gd name="connsiteX5" fmla="*/ 245 w 21875"/>
              <a:gd name="connsiteY5" fmla="*/ 17899 h 20512"/>
              <a:gd name="connsiteX6" fmla="*/ 0 w 21875"/>
              <a:gd name="connsiteY6" fmla="*/ 83 h 2051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728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562"/>
              <a:gd name="connsiteX1" fmla="*/ 21875 w 21875"/>
              <a:gd name="connsiteY1" fmla="*/ 0 h 19562"/>
              <a:gd name="connsiteX2" fmla="*/ 21856 w 21875"/>
              <a:gd name="connsiteY2" fmla="*/ 19072 h 19562"/>
              <a:gd name="connsiteX3" fmla="*/ 10839 w 21875"/>
              <a:gd name="connsiteY3" fmla="*/ 19321 h 19562"/>
              <a:gd name="connsiteX4" fmla="*/ 1915 w 21875"/>
              <a:gd name="connsiteY4" fmla="*/ 19274 h 19562"/>
              <a:gd name="connsiteX5" fmla="*/ 245 w 21875"/>
              <a:gd name="connsiteY5" fmla="*/ 17899 h 19562"/>
              <a:gd name="connsiteX6" fmla="*/ 0 w 21875"/>
              <a:gd name="connsiteY6" fmla="*/ 83 h 19562"/>
              <a:gd name="connsiteX0" fmla="*/ 0 w 21875"/>
              <a:gd name="connsiteY0" fmla="*/ 83 h 19491"/>
              <a:gd name="connsiteX1" fmla="*/ 21875 w 21875"/>
              <a:gd name="connsiteY1" fmla="*/ 0 h 19491"/>
              <a:gd name="connsiteX2" fmla="*/ 21856 w 21875"/>
              <a:gd name="connsiteY2" fmla="*/ 19072 h 19491"/>
              <a:gd name="connsiteX3" fmla="*/ 10839 w 21875"/>
              <a:gd name="connsiteY3" fmla="*/ 19321 h 19491"/>
              <a:gd name="connsiteX4" fmla="*/ 1915 w 21875"/>
              <a:gd name="connsiteY4" fmla="*/ 19274 h 19491"/>
              <a:gd name="connsiteX5" fmla="*/ 245 w 21875"/>
              <a:gd name="connsiteY5" fmla="*/ 17899 h 19491"/>
              <a:gd name="connsiteX6" fmla="*/ 0 w 21875"/>
              <a:gd name="connsiteY6" fmla="*/ 83 h 19491"/>
              <a:gd name="connsiteX0" fmla="*/ 0 w 21875"/>
              <a:gd name="connsiteY0" fmla="*/ 83 h 19748"/>
              <a:gd name="connsiteX1" fmla="*/ 21875 w 21875"/>
              <a:gd name="connsiteY1" fmla="*/ 0 h 19748"/>
              <a:gd name="connsiteX2" fmla="*/ 21856 w 21875"/>
              <a:gd name="connsiteY2" fmla="*/ 19072 h 19748"/>
              <a:gd name="connsiteX3" fmla="*/ 10839 w 21875"/>
              <a:gd name="connsiteY3" fmla="*/ 19321 h 19748"/>
              <a:gd name="connsiteX4" fmla="*/ 245 w 21875"/>
              <a:gd name="connsiteY4" fmla="*/ 17899 h 19748"/>
              <a:gd name="connsiteX5" fmla="*/ 0 w 21875"/>
              <a:gd name="connsiteY5" fmla="*/ 83 h 19748"/>
              <a:gd name="connsiteX0" fmla="*/ 0 w 21875"/>
              <a:gd name="connsiteY0" fmla="*/ 83 h 20088"/>
              <a:gd name="connsiteX1" fmla="*/ 21875 w 21875"/>
              <a:gd name="connsiteY1" fmla="*/ 0 h 20088"/>
              <a:gd name="connsiteX2" fmla="*/ 21856 w 21875"/>
              <a:gd name="connsiteY2" fmla="*/ 19072 h 20088"/>
              <a:gd name="connsiteX3" fmla="*/ 10839 w 21875"/>
              <a:gd name="connsiteY3" fmla="*/ 19321 h 20088"/>
              <a:gd name="connsiteX4" fmla="*/ 266 w 21875"/>
              <a:gd name="connsiteY4" fmla="*/ 18455 h 20088"/>
              <a:gd name="connsiteX5" fmla="*/ 0 w 21875"/>
              <a:gd name="connsiteY5" fmla="*/ 83 h 20088"/>
              <a:gd name="connsiteX0" fmla="*/ 0 w 21875"/>
              <a:gd name="connsiteY0" fmla="*/ 83 h 19793"/>
              <a:gd name="connsiteX1" fmla="*/ 21875 w 21875"/>
              <a:gd name="connsiteY1" fmla="*/ 0 h 19793"/>
              <a:gd name="connsiteX2" fmla="*/ 21856 w 21875"/>
              <a:gd name="connsiteY2" fmla="*/ 19072 h 19793"/>
              <a:gd name="connsiteX3" fmla="*/ 10839 w 21875"/>
              <a:gd name="connsiteY3" fmla="*/ 19321 h 19793"/>
              <a:gd name="connsiteX4" fmla="*/ 266 w 21875"/>
              <a:gd name="connsiteY4" fmla="*/ 18455 h 19793"/>
              <a:gd name="connsiteX5" fmla="*/ 0 w 21875"/>
              <a:gd name="connsiteY5" fmla="*/ 83 h 19793"/>
              <a:gd name="connsiteX0" fmla="*/ 0 w 21875"/>
              <a:gd name="connsiteY0" fmla="*/ 83 h 20170"/>
              <a:gd name="connsiteX1" fmla="*/ 21875 w 21875"/>
              <a:gd name="connsiteY1" fmla="*/ 0 h 20170"/>
              <a:gd name="connsiteX2" fmla="*/ 21856 w 21875"/>
              <a:gd name="connsiteY2" fmla="*/ 19072 h 20170"/>
              <a:gd name="connsiteX3" fmla="*/ 10839 w 21875"/>
              <a:gd name="connsiteY3" fmla="*/ 19321 h 20170"/>
              <a:gd name="connsiteX4" fmla="*/ 287 w 21875"/>
              <a:gd name="connsiteY4" fmla="*/ 19011 h 20170"/>
              <a:gd name="connsiteX5" fmla="*/ 0 w 21875"/>
              <a:gd name="connsiteY5" fmla="*/ 83 h 20170"/>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1875"/>
              <a:gd name="connsiteY0" fmla="*/ 83 h 19733"/>
              <a:gd name="connsiteX1" fmla="*/ 21875 w 21875"/>
              <a:gd name="connsiteY1" fmla="*/ 0 h 19733"/>
              <a:gd name="connsiteX2" fmla="*/ 21856 w 21875"/>
              <a:gd name="connsiteY2" fmla="*/ 19072 h 19733"/>
              <a:gd name="connsiteX3" fmla="*/ 10839 w 21875"/>
              <a:gd name="connsiteY3" fmla="*/ 19321 h 19733"/>
              <a:gd name="connsiteX4" fmla="*/ 287 w 21875"/>
              <a:gd name="connsiteY4" fmla="*/ 19011 h 19733"/>
              <a:gd name="connsiteX5" fmla="*/ 0 w 21875"/>
              <a:gd name="connsiteY5" fmla="*/ 83 h 19733"/>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 name="connsiteX0" fmla="*/ 0 w 22067"/>
              <a:gd name="connsiteY0" fmla="*/ 126 h 19776"/>
              <a:gd name="connsiteX1" fmla="*/ 22067 w 22067"/>
              <a:gd name="connsiteY1" fmla="*/ 0 h 19776"/>
              <a:gd name="connsiteX2" fmla="*/ 21856 w 22067"/>
              <a:gd name="connsiteY2" fmla="*/ 19115 h 19776"/>
              <a:gd name="connsiteX3" fmla="*/ 10839 w 22067"/>
              <a:gd name="connsiteY3" fmla="*/ 19364 h 19776"/>
              <a:gd name="connsiteX4" fmla="*/ 287 w 22067"/>
              <a:gd name="connsiteY4" fmla="*/ 19054 h 19776"/>
              <a:gd name="connsiteX5" fmla="*/ 0 w 22067"/>
              <a:gd name="connsiteY5" fmla="*/ 126 h 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67" h="19776">
                <a:moveTo>
                  <a:pt x="0" y="126"/>
                </a:moveTo>
                <a:cubicBezTo>
                  <a:pt x="4137" y="46"/>
                  <a:pt x="18493" y="174"/>
                  <a:pt x="22067" y="0"/>
                </a:cubicBezTo>
                <a:cubicBezTo>
                  <a:pt x="21740" y="5721"/>
                  <a:pt x="21804" y="13456"/>
                  <a:pt x="21856" y="19115"/>
                </a:cubicBezTo>
                <a:cubicBezTo>
                  <a:pt x="19483" y="20452"/>
                  <a:pt x="14145" y="19116"/>
                  <a:pt x="10839" y="19364"/>
                </a:cubicBezTo>
                <a:cubicBezTo>
                  <a:pt x="7237" y="19169"/>
                  <a:pt x="2285" y="20591"/>
                  <a:pt x="287" y="19054"/>
                </a:cubicBezTo>
                <a:cubicBezTo>
                  <a:pt x="244" y="12190"/>
                  <a:pt x="315" y="6727"/>
                  <a:pt x="0" y="126"/>
                </a:cubicBezTo>
                <a:close/>
              </a:path>
            </a:pathLst>
          </a:cu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r>
              <a:rPr lang="en-US" sz="1400" dirty="0"/>
              <a:t>m</a:t>
            </a:r>
          </a:p>
        </p:txBody>
      </p:sp>
      <p:sp>
        <p:nvSpPr>
          <p:cNvPr id="23" name="Rounded Rectangle 10"/>
          <p:cNvSpPr/>
          <p:nvPr/>
        </p:nvSpPr>
        <p:spPr>
          <a:xfrm>
            <a:off x="783991" y="4872862"/>
            <a:ext cx="6875148" cy="665918"/>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0070C0"/>
                </a:solidFill>
              </a:rPr>
              <a:t>Shenzhen Intermediate People’s Court: Jurisdictional Ruling </a:t>
            </a:r>
          </a:p>
          <a:p>
            <a:r>
              <a:rPr lang="en-US" altLang="zh-CN" b="1" dirty="0">
                <a:solidFill>
                  <a:srgbClr val="0070C0"/>
                </a:solidFill>
              </a:rPr>
              <a:t>in </a:t>
            </a:r>
            <a:r>
              <a:rPr lang="en-US" altLang="zh-CN" b="1" i="1" dirty="0">
                <a:solidFill>
                  <a:srgbClr val="0070C0"/>
                </a:solidFill>
              </a:rPr>
              <a:t>OPPO v. Sharp </a:t>
            </a:r>
            <a:r>
              <a:rPr lang="en-US" altLang="zh-CN" b="1" dirty="0">
                <a:solidFill>
                  <a:srgbClr val="0070C0"/>
                </a:solidFill>
              </a:rPr>
              <a:t>(Oct. 2020)</a:t>
            </a:r>
            <a:endParaRPr lang="en-US" b="1" dirty="0">
              <a:solidFill>
                <a:srgbClr val="0070C0"/>
              </a:solidFill>
            </a:endParaRPr>
          </a:p>
        </p:txBody>
      </p:sp>
      <p:sp>
        <p:nvSpPr>
          <p:cNvPr id="24" name="矩形 23"/>
          <p:cNvSpPr/>
          <p:nvPr/>
        </p:nvSpPr>
        <p:spPr>
          <a:xfrm>
            <a:off x="1188404" y="5648160"/>
            <a:ext cx="7635341" cy="738664"/>
          </a:xfrm>
          <a:prstGeom prst="rect">
            <a:avLst/>
          </a:prstGeom>
        </p:spPr>
        <p:txBody>
          <a:bodyPr wrap="square">
            <a:spAutoFit/>
          </a:bodyPr>
          <a:lstStyle/>
          <a:p>
            <a:pPr algn="just"/>
            <a:r>
              <a:rPr lang="en-US" altLang="zh-CN" sz="1400" dirty="0"/>
              <a:t>“</a:t>
            </a:r>
            <a:r>
              <a:rPr lang="en-US" altLang="zh-CN" sz="1400" dirty="0">
                <a:solidFill>
                  <a:srgbClr val="FF0000"/>
                </a:solidFill>
              </a:rPr>
              <a:t>The major manufacture and sales region of OPPO’s terminal products is PRC</a:t>
            </a:r>
            <a:r>
              <a:rPr lang="en-US" altLang="zh-CN" sz="1400" dirty="0"/>
              <a:t>, and a Chinese court is a more appropriate court for this case. </a:t>
            </a:r>
            <a:r>
              <a:rPr lang="en-US" altLang="zh-CN" sz="1400" dirty="0">
                <a:solidFill>
                  <a:srgbClr val="FF0000"/>
                </a:solidFill>
              </a:rPr>
              <a:t>A court ruling for global rate is more efficient and could solve parties’ disputes completely</a:t>
            </a:r>
            <a:r>
              <a:rPr lang="en-US" altLang="zh-CN" sz="1400" dirty="0"/>
              <a:t>.”</a:t>
            </a:r>
          </a:p>
        </p:txBody>
      </p:sp>
    </p:spTree>
    <p:extLst>
      <p:ext uri="{BB962C8B-B14F-4D97-AF65-F5344CB8AC3E}">
        <p14:creationId xmlns:p14="http://schemas.microsoft.com/office/powerpoint/2010/main" val="121711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03656" y="1318857"/>
            <a:ext cx="8569587" cy="256722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sym typeface="Wingdings" panose="05000000000000000000" pitchFamily="2" charset="2"/>
            </a:endParaRPr>
          </a:p>
        </p:txBody>
      </p:sp>
      <p:sp>
        <p:nvSpPr>
          <p:cNvPr id="14" name="标题 13"/>
          <p:cNvSpPr>
            <a:spLocks noGrp="1"/>
          </p:cNvSpPr>
          <p:nvPr>
            <p:ph type="title"/>
          </p:nvPr>
        </p:nvSpPr>
        <p:spPr>
          <a:xfrm>
            <a:off x="151513" y="329550"/>
            <a:ext cx="9072000" cy="698400"/>
          </a:xfrm>
        </p:spPr>
        <p:txBody>
          <a:bodyPr/>
          <a:lstStyle/>
          <a:p>
            <a:r>
              <a:rPr lang="en-US" altLang="zh-CN" sz="2800" b="1" dirty="0">
                <a:latin typeface="微软雅黑" panose="020B0503020204020204" pitchFamily="34" charset="-122"/>
                <a:ea typeface="微软雅黑" panose="020B0503020204020204" pitchFamily="34" charset="-122"/>
              </a:rPr>
              <a:t>4. Methodologies for Calculating FRAND Rate</a:t>
            </a:r>
            <a:endParaRPr lang="zh-CN" altLang="en-US" sz="2800" b="1" i="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7"/>
          </p:nvPr>
        </p:nvSpPr>
        <p:spPr/>
        <p:txBody>
          <a:bodyPr/>
          <a:lstStyle/>
          <a:p>
            <a:fld id="{9E9BC324-87D9-4F3A-AF80-305003183E1D}" type="slidenum">
              <a:rPr lang="en-AU" smtClean="0"/>
              <a:pPr/>
              <a:t>7</a:t>
            </a:fld>
            <a:endParaRPr lang="en-AU" dirty="0"/>
          </a:p>
        </p:txBody>
      </p:sp>
      <p:sp>
        <p:nvSpPr>
          <p:cNvPr id="11" name="矩形 10"/>
          <p:cNvSpPr/>
          <p:nvPr/>
        </p:nvSpPr>
        <p:spPr>
          <a:xfrm>
            <a:off x="1028389" y="1704061"/>
            <a:ext cx="7707675" cy="2182023"/>
          </a:xfrm>
          <a:prstGeom prst="rect">
            <a:avLst/>
          </a:prstGeom>
        </p:spPr>
        <p:txBody>
          <a:bodyPr wrap="square">
            <a:spAutoFit/>
          </a:bodyPr>
          <a:lstStyle/>
          <a:p>
            <a:pPr algn="just"/>
            <a:r>
              <a:rPr lang="en-US" altLang="zh-CN" sz="1400" b="1" dirty="0"/>
              <a:t>Discount for Chinese Aggregate Rate</a:t>
            </a:r>
            <a:r>
              <a:rPr lang="en-US" altLang="zh-CN" sz="1400" dirty="0"/>
              <a:t>:</a:t>
            </a:r>
          </a:p>
          <a:p>
            <a:pPr marL="285750" indent="-285750" algn="just">
              <a:buFont typeface="Arial" panose="020B0604020202020204" pitchFamily="34" charset="0"/>
              <a:buChar char="•"/>
            </a:pPr>
            <a:r>
              <a:rPr lang="en-US" altLang="zh-CN" sz="1400" dirty="0"/>
              <a:t>Global Aggregate Rate </a:t>
            </a:r>
            <a:r>
              <a:rPr lang="en-US" altLang="zh-CN" sz="1400" dirty="0">
                <a:solidFill>
                  <a:srgbClr val="FF0000"/>
                </a:solidFill>
              </a:rPr>
              <a:t>(2G as 5%, 3G as 5%, and 4G as 6-8%)</a:t>
            </a:r>
          </a:p>
          <a:p>
            <a:pPr marL="285750" indent="-285750" algn="just">
              <a:buFont typeface="Arial" panose="020B0604020202020204" pitchFamily="34" charset="0"/>
              <a:buChar char="•"/>
            </a:pPr>
            <a:r>
              <a:rPr lang="en-US" altLang="zh-CN" sz="1400" dirty="0"/>
              <a:t>Chinese Aggregate Rate </a:t>
            </a:r>
            <a:r>
              <a:rPr lang="en-US" altLang="zh-CN" sz="1400" dirty="0">
                <a:solidFill>
                  <a:srgbClr val="FF0000"/>
                </a:solidFill>
              </a:rPr>
              <a:t>(2G as 2.17%, 3G as 2.17%, 4G as 3.93-5.24%)</a:t>
            </a:r>
          </a:p>
          <a:p>
            <a:pPr algn="just"/>
            <a:endParaRPr lang="en-US" altLang="zh-CN" sz="1400" dirty="0">
              <a:solidFill>
                <a:srgbClr val="FF0000"/>
              </a:solidFill>
            </a:endParaRPr>
          </a:p>
          <a:p>
            <a:pPr algn="just"/>
            <a:r>
              <a:rPr lang="en-US" altLang="zh-CN" sz="1400" b="1" dirty="0"/>
              <a:t>Invalidation Ratio Only Applies to the “Numerator”:</a:t>
            </a:r>
            <a:endParaRPr lang="en-US" altLang="zh-CN" sz="1400" dirty="0">
              <a:solidFill>
                <a:srgbClr val="FF0000"/>
              </a:solidFill>
            </a:endParaRPr>
          </a:p>
          <a:p>
            <a:pPr marL="285750" indent="-285750" algn="just">
              <a:buFont typeface="Arial" panose="020B0604020202020204" pitchFamily="34" charset="0"/>
              <a:buChar char="•"/>
            </a:pPr>
            <a:r>
              <a:rPr lang="en-US" altLang="zh-CN" sz="1400" dirty="0"/>
              <a:t>Conversant had only demonstrated 15 Chinese SEPs in total, </a:t>
            </a:r>
            <a:r>
              <a:rPr lang="en-US" altLang="zh-CN" sz="1400" dirty="0">
                <a:solidFill>
                  <a:srgbClr val="FF0000"/>
                </a:solidFill>
              </a:rPr>
              <a:t>8 of which had been declared as invalid</a:t>
            </a:r>
            <a:r>
              <a:rPr lang="en-US" altLang="zh-CN" sz="1400" dirty="0"/>
              <a:t>, and only one of the remaining 7 patents is true SEP (4G/LTE SEP).</a:t>
            </a:r>
          </a:p>
          <a:p>
            <a:pPr algn="just"/>
            <a:endParaRPr lang="en-US" altLang="zh-CN" sz="1400" dirty="0"/>
          </a:p>
          <a:p>
            <a:pPr algn="just"/>
            <a:r>
              <a:rPr lang="en-US" altLang="zh-CN" sz="1400" b="1" dirty="0"/>
              <a:t>4G/3G/2G Multi-mode Weighting 8:1:1 </a:t>
            </a:r>
          </a:p>
          <a:p>
            <a:pPr algn="just"/>
            <a:endParaRPr lang="en-US" altLang="zh-CN" sz="1400" dirty="0">
              <a:solidFill>
                <a:srgbClr val="FF0000"/>
              </a:solidFill>
            </a:endParaRPr>
          </a:p>
        </p:txBody>
      </p:sp>
      <p:sp>
        <p:nvSpPr>
          <p:cNvPr id="12" name="Rounded Rectangle 10"/>
          <p:cNvSpPr/>
          <p:nvPr/>
        </p:nvSpPr>
        <p:spPr>
          <a:xfrm>
            <a:off x="446040" y="1104813"/>
            <a:ext cx="5747931" cy="428085"/>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accent5">
                    <a:lumMod val="50000"/>
                  </a:schemeClr>
                </a:solidFill>
              </a:rPr>
              <a:t>Top-Down Approach: </a:t>
            </a:r>
            <a:r>
              <a:rPr lang="en-US" altLang="zh-CN" b="1" i="1" dirty="0">
                <a:solidFill>
                  <a:schemeClr val="accent5">
                    <a:lumMod val="50000"/>
                  </a:schemeClr>
                </a:solidFill>
              </a:rPr>
              <a:t>Huawei v. Conversant </a:t>
            </a:r>
            <a:r>
              <a:rPr lang="en-US" altLang="zh-CN" b="1" dirty="0">
                <a:solidFill>
                  <a:schemeClr val="accent5">
                    <a:lumMod val="50000"/>
                  </a:schemeClr>
                </a:solidFill>
              </a:rPr>
              <a:t>(2019)</a:t>
            </a:r>
            <a:endParaRPr lang="en-US" b="1" dirty="0">
              <a:solidFill>
                <a:schemeClr val="accent5">
                  <a:lumMod val="50000"/>
                </a:schemeClr>
              </a:solidFill>
            </a:endParaRPr>
          </a:p>
        </p:txBody>
      </p:sp>
      <p:sp>
        <p:nvSpPr>
          <p:cNvPr id="25" name="Rounded Rectangle 12"/>
          <p:cNvSpPr/>
          <p:nvPr/>
        </p:nvSpPr>
        <p:spPr>
          <a:xfrm>
            <a:off x="503656" y="4544221"/>
            <a:ext cx="8569587" cy="83588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sym typeface="Wingdings" panose="05000000000000000000" pitchFamily="2" charset="2"/>
            </a:endParaRPr>
          </a:p>
        </p:txBody>
      </p:sp>
      <p:sp>
        <p:nvSpPr>
          <p:cNvPr id="26" name="矩形 25"/>
          <p:cNvSpPr/>
          <p:nvPr/>
        </p:nvSpPr>
        <p:spPr>
          <a:xfrm>
            <a:off x="929486" y="4856883"/>
            <a:ext cx="7707675" cy="523220"/>
          </a:xfrm>
          <a:prstGeom prst="rect">
            <a:avLst/>
          </a:prstGeom>
        </p:spPr>
        <p:txBody>
          <a:bodyPr wrap="square">
            <a:spAutoFit/>
          </a:bodyPr>
          <a:lstStyle/>
          <a:p>
            <a:pPr algn="just"/>
            <a:r>
              <a:rPr lang="en-US" altLang="zh-CN" sz="1400" b="1" dirty="0"/>
              <a:t>No Detailed Analysis in the Court Decisions</a:t>
            </a:r>
          </a:p>
          <a:p>
            <a:pPr algn="just"/>
            <a:endParaRPr lang="en-US" altLang="zh-CN" sz="1400" dirty="0">
              <a:solidFill>
                <a:srgbClr val="FF0000"/>
              </a:solidFill>
            </a:endParaRPr>
          </a:p>
        </p:txBody>
      </p:sp>
      <p:sp>
        <p:nvSpPr>
          <p:cNvPr id="27" name="Rounded Rectangle 10"/>
          <p:cNvSpPr/>
          <p:nvPr/>
        </p:nvSpPr>
        <p:spPr>
          <a:xfrm>
            <a:off x="446040" y="4107136"/>
            <a:ext cx="6562105" cy="599248"/>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2">
                    <a:lumMod val="75000"/>
                  </a:schemeClr>
                </a:solidFill>
              </a:rPr>
              <a:t>Comparable License Approach: </a:t>
            </a:r>
          </a:p>
          <a:p>
            <a:r>
              <a:rPr lang="en-US" altLang="zh-CN" b="1" i="1" dirty="0">
                <a:solidFill>
                  <a:schemeClr val="tx2">
                    <a:lumMod val="75000"/>
                  </a:schemeClr>
                </a:solidFill>
              </a:rPr>
              <a:t>Huawei v. </a:t>
            </a:r>
            <a:r>
              <a:rPr lang="en-US" altLang="zh-CN" b="1" i="1" dirty="0" err="1">
                <a:solidFill>
                  <a:schemeClr val="tx2">
                    <a:lumMod val="75000"/>
                  </a:schemeClr>
                </a:solidFill>
              </a:rPr>
              <a:t>InterDigital</a:t>
            </a:r>
            <a:r>
              <a:rPr lang="en-US" altLang="zh-CN" b="1" i="1" dirty="0">
                <a:solidFill>
                  <a:schemeClr val="tx2">
                    <a:lumMod val="75000"/>
                  </a:schemeClr>
                </a:solidFill>
              </a:rPr>
              <a:t> </a:t>
            </a:r>
            <a:r>
              <a:rPr lang="en-US" altLang="zh-CN" b="1" dirty="0">
                <a:solidFill>
                  <a:schemeClr val="tx2">
                    <a:lumMod val="75000"/>
                  </a:schemeClr>
                </a:solidFill>
              </a:rPr>
              <a:t>(2013) and </a:t>
            </a:r>
            <a:r>
              <a:rPr lang="en-US" altLang="zh-CN" b="1" i="1" dirty="0">
                <a:solidFill>
                  <a:schemeClr val="tx2">
                    <a:lumMod val="75000"/>
                  </a:schemeClr>
                </a:solidFill>
              </a:rPr>
              <a:t>IWNCOMM v. Sony</a:t>
            </a:r>
            <a:r>
              <a:rPr lang="en-US" altLang="zh-CN" b="1" dirty="0">
                <a:solidFill>
                  <a:schemeClr val="tx2">
                    <a:lumMod val="75000"/>
                  </a:schemeClr>
                </a:solidFill>
              </a:rPr>
              <a:t> (2018)</a:t>
            </a:r>
            <a:endParaRPr lang="en-US" b="1" dirty="0">
              <a:solidFill>
                <a:schemeClr val="tx2">
                  <a:lumMod val="75000"/>
                </a:schemeClr>
              </a:solidFill>
            </a:endParaRPr>
          </a:p>
        </p:txBody>
      </p:sp>
      <p:sp>
        <p:nvSpPr>
          <p:cNvPr id="28" name="Rounded Rectangle 12"/>
          <p:cNvSpPr/>
          <p:nvPr/>
        </p:nvSpPr>
        <p:spPr>
          <a:xfrm>
            <a:off x="446040" y="5817954"/>
            <a:ext cx="8627203" cy="8254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sym typeface="Wingdings" panose="05000000000000000000" pitchFamily="2" charset="2"/>
            </a:endParaRPr>
          </a:p>
        </p:txBody>
      </p:sp>
      <p:sp>
        <p:nvSpPr>
          <p:cNvPr id="29" name="Rounded Rectangle 10"/>
          <p:cNvSpPr/>
          <p:nvPr/>
        </p:nvSpPr>
        <p:spPr>
          <a:xfrm>
            <a:off x="431746" y="5557422"/>
            <a:ext cx="1663054" cy="448487"/>
          </a:xfrm>
          <a:prstGeom prst="roundRect">
            <a:avLst/>
          </a:prstGeom>
          <a:solidFill>
            <a:schemeClr val="bg1"/>
          </a:solidFill>
          <a:ln w="6350">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accent4">
                    <a:lumMod val="75000"/>
                  </a:schemeClr>
                </a:solidFill>
              </a:rPr>
              <a:t>Other Issues</a:t>
            </a:r>
            <a:endParaRPr lang="en-US" b="1" dirty="0">
              <a:solidFill>
                <a:schemeClr val="accent4">
                  <a:lumMod val="75000"/>
                </a:schemeClr>
              </a:solidFill>
            </a:endParaRPr>
          </a:p>
        </p:txBody>
      </p:sp>
      <p:sp>
        <p:nvSpPr>
          <p:cNvPr id="30" name="矩形 29"/>
          <p:cNvSpPr/>
          <p:nvPr/>
        </p:nvSpPr>
        <p:spPr>
          <a:xfrm>
            <a:off x="929486" y="6122063"/>
            <a:ext cx="7806578" cy="307777"/>
          </a:xfrm>
          <a:prstGeom prst="rect">
            <a:avLst/>
          </a:prstGeom>
        </p:spPr>
        <p:txBody>
          <a:bodyPr wrap="square">
            <a:spAutoFit/>
          </a:bodyPr>
          <a:lstStyle/>
          <a:p>
            <a:pPr algn="just"/>
            <a:r>
              <a:rPr lang="en-US" altLang="zh-CN" sz="1400" b="1" dirty="0"/>
              <a:t>China Rate Discount, Royalty Base (Automobile), Forward Citation Analysis… </a:t>
            </a:r>
            <a:endParaRPr lang="en-US" altLang="zh-CN" sz="1400" dirty="0">
              <a:solidFill>
                <a:srgbClr val="FF0000"/>
              </a:solidFill>
            </a:endParaRPr>
          </a:p>
        </p:txBody>
      </p:sp>
    </p:spTree>
    <p:extLst>
      <p:ext uri="{BB962C8B-B14F-4D97-AF65-F5344CB8AC3E}">
        <p14:creationId xmlns:p14="http://schemas.microsoft.com/office/powerpoint/2010/main" val="193900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TextBox 4"/>
          <p:cNvSpPr txBox="1"/>
          <p:nvPr/>
        </p:nvSpPr>
        <p:spPr>
          <a:xfrm>
            <a:off x="430000" y="5523173"/>
            <a:ext cx="8815600" cy="723275"/>
          </a:xfrm>
          <a:prstGeom prst="rect">
            <a:avLst/>
          </a:prstGeom>
          <a:solidFill>
            <a:schemeClr val="bg1"/>
          </a:solidFill>
        </p:spPr>
        <p:txBody>
          <a:bodyPr wrap="square" rtlCol="0">
            <a:spAutoFit/>
          </a:bodyPr>
          <a:lstStyle/>
          <a:p>
            <a:pPr defTabSz="180000">
              <a:spcAft>
                <a:spcPts val="600"/>
              </a:spcAft>
            </a:pPr>
            <a:r>
              <a:rPr lang="zh-CN" altLang="en-US" sz="1400" dirty="0">
                <a:solidFill>
                  <a:srgbClr val="00AEEE"/>
                </a:solidFill>
                <a:ea typeface="微软雅黑" panose="020B0503020204020204" pitchFamily="34" charset="-122"/>
              </a:rPr>
              <a:t>免责声明</a:t>
            </a:r>
            <a:br>
              <a:rPr lang="zh-CN" altLang="en-US" sz="1400" dirty="0">
                <a:solidFill>
                  <a:srgbClr val="00AEEE"/>
                </a:solidFill>
                <a:ea typeface="微软雅黑" panose="020B0503020204020204" pitchFamily="34" charset="-122"/>
              </a:rPr>
            </a:br>
            <a:r>
              <a:rPr lang="zh-CN" altLang="en-US" sz="900" dirty="0">
                <a:solidFill>
                  <a:srgbClr val="58595B"/>
                </a:solidFill>
                <a:ea typeface="微软雅黑" panose="020B0503020204020204" pitchFamily="34" charset="-122"/>
              </a:rPr>
              <a:t>金杜律师事务所（</a:t>
            </a:r>
            <a:r>
              <a:rPr lang="en-US" altLang="zh-CN" sz="900" dirty="0">
                <a:solidFill>
                  <a:srgbClr val="58595B"/>
                </a:solidFill>
                <a:ea typeface="微软雅黑" panose="020B0503020204020204" pitchFamily="34" charset="-122"/>
              </a:rPr>
              <a:t>King &amp; Wood </a:t>
            </a:r>
            <a:r>
              <a:rPr lang="en-US" altLang="zh-CN" sz="900" dirty="0" err="1">
                <a:solidFill>
                  <a:srgbClr val="58595B"/>
                </a:solidFill>
                <a:ea typeface="微软雅黑" panose="020B0503020204020204" pitchFamily="34" charset="-122"/>
              </a:rPr>
              <a:t>Mallesons</a:t>
            </a:r>
            <a:r>
              <a:rPr lang="zh-CN" altLang="en-US" sz="900" dirty="0">
                <a:solidFill>
                  <a:srgbClr val="58595B"/>
                </a:solidFill>
                <a:ea typeface="微软雅黑" panose="020B0503020204020204" pitchFamily="34" charset="-122"/>
              </a:rPr>
              <a:t>）指由金杜律师事务所国际联盟中的成员事务所组成的法律服务网络。各成员所独立提供法律服务。每一成员事务所均为一家独立的成员所，任一成员事务所及其合伙人均不得以金杜律师事务所国际联盟任何其他成员事务所的代理人身份行事。任何成员所的任何合伙人或成员无权约束任何其他成员所。详细信息见金杜网站</a:t>
            </a:r>
            <a:r>
              <a:rPr lang="en-US" altLang="zh-CN" sz="900" b="1" dirty="0">
                <a:solidFill>
                  <a:srgbClr val="58595B"/>
                </a:solidFill>
                <a:ea typeface="微软雅黑" panose="020B0503020204020204" pitchFamily="34" charset="-122"/>
              </a:rPr>
              <a:t>kwm.com</a:t>
            </a:r>
            <a:r>
              <a:rPr lang="zh-CN" altLang="en-US" sz="900" dirty="0">
                <a:solidFill>
                  <a:srgbClr val="58595B"/>
                </a:solidFill>
                <a:ea typeface="微软雅黑" panose="020B0503020204020204" pitchFamily="34" charset="-122"/>
              </a:rPr>
              <a:t>。</a:t>
            </a:r>
            <a:endParaRPr lang="en-AU" altLang="zh-CN" sz="900" dirty="0">
              <a:solidFill>
                <a:srgbClr val="58595B"/>
              </a:solidFill>
              <a:ea typeface="微软雅黑" panose="020B0503020204020204" pitchFamily="34" charset="-122"/>
            </a:endParaRPr>
          </a:p>
        </p:txBody>
      </p:sp>
      <p:sp>
        <p:nvSpPr>
          <p:cNvPr id="2" name="灯片编号占位符 1"/>
          <p:cNvSpPr>
            <a:spLocks noGrp="1"/>
          </p:cNvSpPr>
          <p:nvPr>
            <p:ph type="sldNum" sz="quarter" idx="11"/>
          </p:nvPr>
        </p:nvSpPr>
        <p:spPr/>
        <p:txBody>
          <a:bodyPr/>
          <a:lstStyle/>
          <a:p>
            <a:fld id="{9E9BC324-87D9-4F3A-AF80-305003183E1D}" type="slidenum">
              <a:rPr lang="en-AU" smtClean="0"/>
              <a:pPr/>
              <a:t>8</a:t>
            </a:fld>
            <a:endParaRPr lang="en-AU" dirty="0"/>
          </a:p>
        </p:txBody>
      </p:sp>
    </p:spTree>
    <p:extLst>
      <p:ext uri="{BB962C8B-B14F-4D97-AF65-F5344CB8AC3E}">
        <p14:creationId xmlns:p14="http://schemas.microsoft.com/office/powerpoint/2010/main" val="815632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 val="1"/>
</p:tagLst>
</file>

<file path=ppt/tags/tag10.xml><?xml version="1.0" encoding="utf-8"?>
<p:tagLst xmlns:a="http://schemas.openxmlformats.org/drawingml/2006/main" xmlns:r="http://schemas.openxmlformats.org/officeDocument/2006/relationships" xmlns:p="http://schemas.openxmlformats.org/presentationml/2006/main">
  <p:tag name="SELECTED" val="1"/>
</p:tagLst>
</file>

<file path=ppt/tags/tag11.xml><?xml version="1.0" encoding="utf-8"?>
<p:tagLst xmlns:a="http://schemas.openxmlformats.org/drawingml/2006/main" xmlns:r="http://schemas.openxmlformats.org/officeDocument/2006/relationships" xmlns:p="http://schemas.openxmlformats.org/presentationml/2006/main">
  <p:tag name="SELECTED" val="1"/>
</p:tagLst>
</file>

<file path=ppt/tags/tag12.xml><?xml version="1.0" encoding="utf-8"?>
<p:tagLst xmlns:a="http://schemas.openxmlformats.org/drawingml/2006/main" xmlns:r="http://schemas.openxmlformats.org/officeDocument/2006/relationships" xmlns:p="http://schemas.openxmlformats.org/presentationml/2006/main">
  <p:tag name="SELECTED" val="1"/>
</p:tagLst>
</file>

<file path=ppt/tags/tag13.xml><?xml version="1.0" encoding="utf-8"?>
<p:tagLst xmlns:a="http://schemas.openxmlformats.org/drawingml/2006/main" xmlns:r="http://schemas.openxmlformats.org/officeDocument/2006/relationships" xmlns:p="http://schemas.openxmlformats.org/presentationml/2006/main">
  <p:tag name="SELECTED" val="1"/>
</p:tagLst>
</file>

<file path=ppt/tags/tag14.xml><?xml version="1.0" encoding="utf-8"?>
<p:tagLst xmlns:a="http://schemas.openxmlformats.org/drawingml/2006/main" xmlns:r="http://schemas.openxmlformats.org/officeDocument/2006/relationships" xmlns:p="http://schemas.openxmlformats.org/presentationml/2006/main">
  <p:tag name="SELECTED" val="1"/>
</p:tagLst>
</file>

<file path=ppt/tags/tag15.xml><?xml version="1.0" encoding="utf-8"?>
<p:tagLst xmlns:a="http://schemas.openxmlformats.org/drawingml/2006/main" xmlns:r="http://schemas.openxmlformats.org/officeDocument/2006/relationships" xmlns:p="http://schemas.openxmlformats.org/presentationml/2006/main">
  <p:tag name="SELECTED" val="1"/>
</p:tagLst>
</file>

<file path=ppt/tags/tag16.xml><?xml version="1.0" encoding="utf-8"?>
<p:tagLst xmlns:a="http://schemas.openxmlformats.org/drawingml/2006/main" xmlns:r="http://schemas.openxmlformats.org/officeDocument/2006/relationships" xmlns:p="http://schemas.openxmlformats.org/presentationml/2006/main">
  <p:tag name="SELECTED" val="1"/>
</p:tagLst>
</file>

<file path=ppt/tags/tag17.xml><?xml version="1.0" encoding="utf-8"?>
<p:tagLst xmlns:a="http://schemas.openxmlformats.org/drawingml/2006/main" xmlns:r="http://schemas.openxmlformats.org/officeDocument/2006/relationships" xmlns:p="http://schemas.openxmlformats.org/presentationml/2006/main">
  <p:tag name="SELECTED" val="1"/>
</p:tagLst>
</file>

<file path=ppt/tags/tag18.xml><?xml version="1.0" encoding="utf-8"?>
<p:tagLst xmlns:a="http://schemas.openxmlformats.org/drawingml/2006/main" xmlns:r="http://schemas.openxmlformats.org/officeDocument/2006/relationships" xmlns:p="http://schemas.openxmlformats.org/presentationml/2006/main">
  <p:tag name="SELECTED" val="1"/>
</p:tagLst>
</file>

<file path=ppt/tags/tag19.xml><?xml version="1.0" encoding="utf-8"?>
<p:tagLst xmlns:a="http://schemas.openxmlformats.org/drawingml/2006/main" xmlns:r="http://schemas.openxmlformats.org/officeDocument/2006/relationships" xmlns:p="http://schemas.openxmlformats.org/presentationml/2006/main">
  <p:tag name="SELECTED" val="1"/>
</p:tagLst>
</file>

<file path=ppt/tags/tag2.xml><?xml version="1.0" encoding="utf-8"?>
<p:tagLst xmlns:a="http://schemas.openxmlformats.org/drawingml/2006/main" xmlns:r="http://schemas.openxmlformats.org/officeDocument/2006/relationships" xmlns:p="http://schemas.openxmlformats.org/presentationml/2006/main">
  <p:tag name="SELECTED" val="1"/>
</p:tagLst>
</file>

<file path=ppt/tags/tag20.xml><?xml version="1.0" encoding="utf-8"?>
<p:tagLst xmlns:a="http://schemas.openxmlformats.org/drawingml/2006/main" xmlns:r="http://schemas.openxmlformats.org/officeDocument/2006/relationships" xmlns:p="http://schemas.openxmlformats.org/presentationml/2006/main">
  <p:tag name="SELECTED" val="1"/>
</p:tagLst>
</file>

<file path=ppt/tags/tag21.xml><?xml version="1.0" encoding="utf-8"?>
<p:tagLst xmlns:a="http://schemas.openxmlformats.org/drawingml/2006/main" xmlns:r="http://schemas.openxmlformats.org/officeDocument/2006/relationships" xmlns:p="http://schemas.openxmlformats.org/presentationml/2006/main">
  <p:tag name="SELECTED" val="1"/>
</p:tagLst>
</file>

<file path=ppt/tags/tag22.xml><?xml version="1.0" encoding="utf-8"?>
<p:tagLst xmlns:a="http://schemas.openxmlformats.org/drawingml/2006/main" xmlns:r="http://schemas.openxmlformats.org/officeDocument/2006/relationships" xmlns:p="http://schemas.openxmlformats.org/presentationml/2006/main">
  <p:tag name="SELECTED" val="1"/>
</p:tagLst>
</file>

<file path=ppt/tags/tag23.xml><?xml version="1.0" encoding="utf-8"?>
<p:tagLst xmlns:a="http://schemas.openxmlformats.org/drawingml/2006/main" xmlns:r="http://schemas.openxmlformats.org/officeDocument/2006/relationships" xmlns:p="http://schemas.openxmlformats.org/presentationml/2006/main">
  <p:tag name="SELECTED" val="1"/>
</p:tagLst>
</file>

<file path=ppt/tags/tag24.xml><?xml version="1.0" encoding="utf-8"?>
<p:tagLst xmlns:a="http://schemas.openxmlformats.org/drawingml/2006/main" xmlns:r="http://schemas.openxmlformats.org/officeDocument/2006/relationships" xmlns:p="http://schemas.openxmlformats.org/presentationml/2006/main">
  <p:tag name="SELECTED" val="1"/>
</p:tagLst>
</file>

<file path=ppt/tags/tag25.xml><?xml version="1.0" encoding="utf-8"?>
<p:tagLst xmlns:a="http://schemas.openxmlformats.org/drawingml/2006/main" xmlns:r="http://schemas.openxmlformats.org/officeDocument/2006/relationships" xmlns:p="http://schemas.openxmlformats.org/presentationml/2006/main">
  <p:tag name="SELECTED" val="1"/>
</p:tagLst>
</file>

<file path=ppt/tags/tag26.xml><?xml version="1.0" encoding="utf-8"?>
<p:tagLst xmlns:a="http://schemas.openxmlformats.org/drawingml/2006/main" xmlns:r="http://schemas.openxmlformats.org/officeDocument/2006/relationships" xmlns:p="http://schemas.openxmlformats.org/presentationml/2006/main">
  <p:tag name="SELECTED" val="1"/>
</p:tagLst>
</file>

<file path=ppt/tags/tag27.xml><?xml version="1.0" encoding="utf-8"?>
<p:tagLst xmlns:a="http://schemas.openxmlformats.org/drawingml/2006/main" xmlns:r="http://schemas.openxmlformats.org/officeDocument/2006/relationships" xmlns:p="http://schemas.openxmlformats.org/presentationml/2006/main">
  <p:tag name="SELECTED" val="1"/>
</p:tagLst>
</file>

<file path=ppt/tags/tag28.xml><?xml version="1.0" encoding="utf-8"?>
<p:tagLst xmlns:a="http://schemas.openxmlformats.org/drawingml/2006/main" xmlns:r="http://schemas.openxmlformats.org/officeDocument/2006/relationships" xmlns:p="http://schemas.openxmlformats.org/presentationml/2006/main">
  <p:tag name="SELECTED" val="1"/>
</p:tagLst>
</file>

<file path=ppt/tags/tag29.xml><?xml version="1.0" encoding="utf-8"?>
<p:tagLst xmlns:a="http://schemas.openxmlformats.org/drawingml/2006/main" xmlns:r="http://schemas.openxmlformats.org/officeDocument/2006/relationships" xmlns:p="http://schemas.openxmlformats.org/presentationml/2006/main">
  <p:tag name="SELECTED" val="1"/>
</p:tagLst>
</file>

<file path=ppt/tags/tag3.xml><?xml version="1.0" encoding="utf-8"?>
<p:tagLst xmlns:a="http://schemas.openxmlformats.org/drawingml/2006/main" xmlns:r="http://schemas.openxmlformats.org/officeDocument/2006/relationships" xmlns:p="http://schemas.openxmlformats.org/presentationml/2006/main">
  <p:tag name="SELECTED" val="1"/>
</p:tagLst>
</file>

<file path=ppt/tags/tag30.xml><?xml version="1.0" encoding="utf-8"?>
<p:tagLst xmlns:a="http://schemas.openxmlformats.org/drawingml/2006/main" xmlns:r="http://schemas.openxmlformats.org/officeDocument/2006/relationships" xmlns:p="http://schemas.openxmlformats.org/presentationml/2006/main">
  <p:tag name="SELECTED" val="1"/>
</p:tagLst>
</file>

<file path=ppt/tags/tag31.xml><?xml version="1.0" encoding="utf-8"?>
<p:tagLst xmlns:a="http://schemas.openxmlformats.org/drawingml/2006/main" xmlns:r="http://schemas.openxmlformats.org/officeDocument/2006/relationships" xmlns:p="http://schemas.openxmlformats.org/presentationml/2006/main">
  <p:tag name="SELECTED" val="1"/>
</p:tagLst>
</file>

<file path=ppt/tags/tag32.xml><?xml version="1.0" encoding="utf-8"?>
<p:tagLst xmlns:a="http://schemas.openxmlformats.org/drawingml/2006/main" xmlns:r="http://schemas.openxmlformats.org/officeDocument/2006/relationships" xmlns:p="http://schemas.openxmlformats.org/presentationml/2006/main">
  <p:tag name="SELECTED" val="1"/>
</p:tagLst>
</file>

<file path=ppt/tags/tag33.xml><?xml version="1.0" encoding="utf-8"?>
<p:tagLst xmlns:a="http://schemas.openxmlformats.org/drawingml/2006/main" xmlns:r="http://schemas.openxmlformats.org/officeDocument/2006/relationships" xmlns:p="http://schemas.openxmlformats.org/presentationml/2006/main">
  <p:tag name="SELECTED" val="1"/>
</p:tagLst>
</file>

<file path=ppt/tags/tag34.xml><?xml version="1.0" encoding="utf-8"?>
<p:tagLst xmlns:a="http://schemas.openxmlformats.org/drawingml/2006/main" xmlns:r="http://schemas.openxmlformats.org/officeDocument/2006/relationships" xmlns:p="http://schemas.openxmlformats.org/presentationml/2006/main">
  <p:tag name="SELECTED" val="1"/>
</p:tagLst>
</file>

<file path=ppt/tags/tag35.xml><?xml version="1.0" encoding="utf-8"?>
<p:tagLst xmlns:a="http://schemas.openxmlformats.org/drawingml/2006/main" xmlns:r="http://schemas.openxmlformats.org/officeDocument/2006/relationships" xmlns:p="http://schemas.openxmlformats.org/presentationml/2006/main">
  <p:tag name="SELECTED" val="1"/>
</p:tagLst>
</file>

<file path=ppt/tags/tag4.xml><?xml version="1.0" encoding="utf-8"?>
<p:tagLst xmlns:a="http://schemas.openxmlformats.org/drawingml/2006/main" xmlns:r="http://schemas.openxmlformats.org/officeDocument/2006/relationships" xmlns:p="http://schemas.openxmlformats.org/presentationml/2006/main">
  <p:tag name="SELECTED" val="1"/>
</p:tagLst>
</file>

<file path=ppt/tags/tag5.xml><?xml version="1.0" encoding="utf-8"?>
<p:tagLst xmlns:a="http://schemas.openxmlformats.org/drawingml/2006/main" xmlns:r="http://schemas.openxmlformats.org/officeDocument/2006/relationships" xmlns:p="http://schemas.openxmlformats.org/presentationml/2006/main">
  <p:tag name="SELECTED" val="1"/>
</p:tagLst>
</file>

<file path=ppt/tags/tag6.xml><?xml version="1.0" encoding="utf-8"?>
<p:tagLst xmlns:a="http://schemas.openxmlformats.org/drawingml/2006/main" xmlns:r="http://schemas.openxmlformats.org/officeDocument/2006/relationships" xmlns:p="http://schemas.openxmlformats.org/presentationml/2006/main">
  <p:tag name="SELECTED" val="1"/>
</p:tagLst>
</file>

<file path=ppt/tags/tag7.xml><?xml version="1.0" encoding="utf-8"?>
<p:tagLst xmlns:a="http://schemas.openxmlformats.org/drawingml/2006/main" xmlns:r="http://schemas.openxmlformats.org/officeDocument/2006/relationships" xmlns:p="http://schemas.openxmlformats.org/presentationml/2006/main">
  <p:tag name="SELECTED" val="1"/>
</p:tagLst>
</file>

<file path=ppt/tags/tag8.xml><?xml version="1.0" encoding="utf-8"?>
<p:tagLst xmlns:a="http://schemas.openxmlformats.org/drawingml/2006/main" xmlns:r="http://schemas.openxmlformats.org/officeDocument/2006/relationships" xmlns:p="http://schemas.openxmlformats.org/presentationml/2006/main">
  <p:tag name="SELECTED" val="1"/>
</p:tagLst>
</file>

<file path=ppt/tags/tag9.xml><?xml version="1.0" encoding="utf-8"?>
<p:tagLst xmlns:a="http://schemas.openxmlformats.org/drawingml/2006/main" xmlns:r="http://schemas.openxmlformats.org/officeDocument/2006/relationships" xmlns:p="http://schemas.openxmlformats.org/presentationml/2006/main">
  <p:tag name="SELECTED" val="1"/>
</p:tagLst>
</file>

<file path=ppt/theme/theme1.xml><?xml version="1.0" encoding="utf-8"?>
<a:theme xmlns:a="http://schemas.openxmlformats.org/drawingml/2006/main" name="PrintedProposal_cn_20170113 (5)">
  <a:themeElements>
    <a:clrScheme name="KWM Red">
      <a:dk1>
        <a:srgbClr val="404040"/>
      </a:dk1>
      <a:lt1>
        <a:srgbClr val="FFFFFF"/>
      </a:lt1>
      <a:dk2>
        <a:srgbClr val="00AEEE"/>
      </a:dk2>
      <a:lt2>
        <a:srgbClr val="FFFFFF"/>
      </a:lt2>
      <a:accent1>
        <a:srgbClr val="EE0033"/>
      </a:accent1>
      <a:accent2>
        <a:srgbClr val="00AEEE"/>
      </a:accent2>
      <a:accent3>
        <a:srgbClr val="EE0088"/>
      </a:accent3>
      <a:accent4>
        <a:srgbClr val="332888"/>
      </a:accent4>
      <a:accent5>
        <a:srgbClr val="FFCC00"/>
      </a:accent5>
      <a:accent6>
        <a:srgbClr val="EE6622"/>
      </a:accent6>
      <a:hlink>
        <a:srgbClr val="0055AA"/>
      </a:hlink>
      <a:folHlink>
        <a:srgbClr val="332888"/>
      </a:folHlink>
    </a:clrScheme>
    <a:fontScheme name="KW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WM Printed Proposal">
  <a:themeElements>
    <a:clrScheme name="KWM Red">
      <a:dk1>
        <a:srgbClr val="404040"/>
      </a:dk1>
      <a:lt1>
        <a:srgbClr val="FFFFFF"/>
      </a:lt1>
      <a:dk2>
        <a:srgbClr val="00AEEE"/>
      </a:dk2>
      <a:lt2>
        <a:srgbClr val="FFFFFF"/>
      </a:lt2>
      <a:accent1>
        <a:srgbClr val="EE0033"/>
      </a:accent1>
      <a:accent2>
        <a:srgbClr val="00AEEE"/>
      </a:accent2>
      <a:accent3>
        <a:srgbClr val="EE0088"/>
      </a:accent3>
      <a:accent4>
        <a:srgbClr val="332888"/>
      </a:accent4>
      <a:accent5>
        <a:srgbClr val="FFCC00"/>
      </a:accent5>
      <a:accent6>
        <a:srgbClr val="EE6622"/>
      </a:accent6>
      <a:hlink>
        <a:srgbClr val="0055AA"/>
      </a:hlink>
      <a:folHlink>
        <a:srgbClr val="332888"/>
      </a:folHlink>
    </a:clrScheme>
    <a:fontScheme name="KW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ction xmlns="21c5fd96-1402-4a92-acd1-a84e2a335326">
      <Value>20</Value>
    </Section>
    <Office xmlns="21c5fd96-1402-4a92-acd1-a84e2a335326">
      <Value>1</Value>
    </Office>
    <IntroductionEn xmlns="21c5fd96-1402-4a92-acd1-a84e2a335326" xsi:nil="true"/>
    <Picture xmlns="21c5fd96-1402-4a92-acd1-a84e2a335326">
      <Url>http://intranet.cn.kwm.com/ResPicture/PPT_Thumbnail/BD_DocLib/%E4%BA%8B%E5%8A%A1%E6%89%80%E7%AE%80%E4%BB%8B/%E9%87%91%E6%9D%9C%E5%BE%8B%E5%B8%88%E4%BA%8B%E5%8A%A1%E6%89%80%E4%BB%8B%E7%BB%8D_PPTX.jpg</Url>
      <Description xsi:nil="true"/>
    </Picture>
    <Inactive xmlns="21c5fd96-1402-4a92-acd1-a84e2a335326">false</Inactive>
    <Category xmlns="21c5fd96-1402-4a92-acd1-a84e2a335326">
      <Value>2</Value>
    </Category>
    <TitleEn xmlns="21c5fd96-1402-4a92-acd1-a84e2a335326" xsi:nil="true"/>
    <LinkUrlEn xmlns="21c5fd96-1402-4a92-acd1-a84e2a335326" xsi:nil="true"/>
    <Views xmlns="21c5fd96-1402-4a92-acd1-a84e2a335326">1299</Views>
    <LinkUrl xmlns="21c5fd96-1402-4a92-acd1-a84e2a335326" xsi:nil="true"/>
    <Scenario xmlns="21c5fd96-1402-4a92-acd1-a84e2a335326"/>
    <Department xmlns="cd4c04aa-ae9a-472e-9923-1374b5977d61" xsi:nil="true"/>
    <PublishDate xmlns="21c5fd96-1402-4a92-acd1-a84e2a335326" xsi:nil="true"/>
    <FileType xmlns="abbd75d5-f093-4beb-91f6-f9c902216753" xsi:nil="true"/>
    <ItemOrder xmlns="abbd75d5-f093-4beb-91f6-f9c902216753" xsi:nil="true"/>
    <PictureEn xmlns="21c5fd96-1402-4a92-acd1-a84e2a335326">
      <Url xsi:nil="true"/>
      <Description xsi:nil="true"/>
    </PictureEn>
    <Introduction xmlns="21c5fd96-1402-4a92-acd1-a84e2a33532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FE3890C0B65046B0A10E48DBC3E5B5" ma:contentTypeVersion="40" ma:contentTypeDescription="Create a new document." ma:contentTypeScope="" ma:versionID="b532588da523d1d0d40fb9f69672e0cd">
  <xsd:schema xmlns:xsd="http://www.w3.org/2001/XMLSchema" xmlns:xs="http://www.w3.org/2001/XMLSchema" xmlns:p="http://schemas.microsoft.com/office/2006/metadata/properties" xmlns:ns2="abbd75d5-f093-4beb-91f6-f9c902216753" xmlns:ns3="cd4c04aa-ae9a-472e-9923-1374b5977d61" xmlns:ns4="21c5fd96-1402-4a92-acd1-a84e2a335326" targetNamespace="http://schemas.microsoft.com/office/2006/metadata/properties" ma:root="true" ma:fieldsID="db710a1f7caf0cea16ba5f7691c03055" ns2:_="" ns3:_="" ns4:_="">
    <xsd:import namespace="abbd75d5-f093-4beb-91f6-f9c902216753"/>
    <xsd:import namespace="cd4c04aa-ae9a-472e-9923-1374b5977d61"/>
    <xsd:import namespace="21c5fd96-1402-4a92-acd1-a84e2a335326"/>
    <xsd:element name="properties">
      <xsd:complexType>
        <xsd:sequence>
          <xsd:element name="documentManagement">
            <xsd:complexType>
              <xsd:all>
                <xsd:element ref="ns2:FileType" minOccurs="0"/>
                <xsd:element ref="ns2:ItemOrder" minOccurs="0"/>
                <xsd:element ref="ns3:Department" minOccurs="0"/>
                <xsd:element ref="ns4:Category" minOccurs="0"/>
                <xsd:element ref="ns4:TitleEn" minOccurs="0"/>
                <xsd:element ref="ns4:Introduction" minOccurs="0"/>
                <xsd:element ref="ns4:IntroductionEn" minOccurs="0"/>
                <xsd:element ref="ns4:Picture" minOccurs="0"/>
                <xsd:element ref="ns4:PictureEn" minOccurs="0"/>
                <xsd:element ref="ns4:LinkUrl" minOccurs="0"/>
                <xsd:element ref="ns4:LinkUrlEn" minOccurs="0"/>
                <xsd:element ref="ns4:Section" minOccurs="0"/>
                <xsd:element ref="ns4:Scenario" minOccurs="0"/>
                <xsd:element ref="ns4:Office" minOccurs="0"/>
                <xsd:element ref="ns4:Views" minOccurs="0"/>
                <xsd:element ref="ns4:PublishDate" minOccurs="0"/>
                <xsd:element ref="ns4:Inact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bd75d5-f093-4beb-91f6-f9c902216753" elementFormDefault="qualified">
    <xsd:import namespace="http://schemas.microsoft.com/office/2006/documentManagement/types"/>
    <xsd:import namespace="http://schemas.microsoft.com/office/infopath/2007/PartnerControls"/>
    <xsd:element name="FileType" ma:index="8" nillable="true" ma:displayName="FileType" ma:default="事务所简介" ma:format="Dropdown" ma:internalName="FileType">
      <xsd:simpleType>
        <xsd:restriction base="dms:Choice">
          <xsd:enumeration value="事务所简介"/>
          <xsd:enumeration value="各业务领域简介"/>
          <xsd:enumeration value="项目建议书"/>
          <xsd:enumeration value="项目信息"/>
          <xsd:enumeration value="奖项及排名"/>
          <xsd:enumeration value="其他"/>
        </xsd:restriction>
      </xsd:simpleType>
    </xsd:element>
    <xsd:element name="ItemOrder" ma:index="9" nillable="true" ma:displayName="排序" ma:internalName="ItemOrder">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d4c04aa-ae9a-472e-9923-1374b5977d61" elementFormDefault="qualified">
    <xsd:import namespace="http://schemas.microsoft.com/office/2006/documentManagement/types"/>
    <xsd:import namespace="http://schemas.microsoft.com/office/infopath/2007/PartnerControls"/>
    <xsd:element name="Department" ma:index="10" nillable="true" ma:displayName="Department" ma:internalName="Depart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c5fd96-1402-4a92-acd1-a84e2a335326" elementFormDefault="qualified">
    <xsd:import namespace="http://schemas.microsoft.com/office/2006/documentManagement/types"/>
    <xsd:import namespace="http://schemas.microsoft.com/office/infopath/2007/PartnerControls"/>
    <xsd:element name="Category" ma:index="11" nillable="true" ma:displayName="类别" ma:list="{A3C8E259-1FC5-4D20-88FA-28DD4CEC6A42}" ma:internalName="Category" ma:showField="Title">
      <xsd:complexType>
        <xsd:complexContent>
          <xsd:extension base="dms:MultiChoiceLookup">
            <xsd:sequence>
              <xsd:element name="Value" type="dms:Lookup" maxOccurs="unbounded" minOccurs="0" nillable="true"/>
            </xsd:sequence>
          </xsd:extension>
        </xsd:complexContent>
      </xsd:complexType>
    </xsd:element>
    <xsd:element name="TitleEn" ma:index="12" nillable="true" ma:displayName="英文标题" ma:internalName="TitleEn">
      <xsd:simpleType>
        <xsd:restriction base="dms:Text"/>
      </xsd:simpleType>
    </xsd:element>
    <xsd:element name="Introduction" ma:index="13" nillable="true" ma:displayName="简介" ma:internalName="Introduction">
      <xsd:simpleType>
        <xsd:restriction base="dms:Note">
          <xsd:maxLength value="255"/>
        </xsd:restriction>
      </xsd:simpleType>
    </xsd:element>
    <xsd:element name="IntroductionEn" ma:index="14" nillable="true" ma:displayName="英文简介" ma:internalName="IntroductionEn">
      <xsd:simpleType>
        <xsd:restriction base="dms:Note">
          <xsd:maxLength value="255"/>
        </xsd:restriction>
      </xsd:simpleType>
    </xsd:element>
    <xsd:element name="Picture" ma:index="15" nillable="true" ma:displayName="图片"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PictureEn" ma:index="16" nillable="true" ma:displayName="英文图片" ma:format="Image" ma:internalName="PictureEn">
      <xsd:complexType>
        <xsd:complexContent>
          <xsd:extension base="dms:URL">
            <xsd:sequence>
              <xsd:element name="Url" type="dms:ValidUrl" minOccurs="0" nillable="true"/>
              <xsd:element name="Description" type="xsd:string" nillable="true"/>
            </xsd:sequence>
          </xsd:extension>
        </xsd:complexContent>
      </xsd:complexType>
    </xsd:element>
    <xsd:element name="LinkUrl" ma:index="17" nillable="true" ma:displayName="链接地址" ma:internalName="LinkUrl">
      <xsd:simpleType>
        <xsd:restriction base="dms:Text"/>
      </xsd:simpleType>
    </xsd:element>
    <xsd:element name="LinkUrlEn" ma:index="18" nillable="true" ma:displayName="英文链接地址" ma:internalName="LinkUrlEn">
      <xsd:simpleType>
        <xsd:restriction base="dms:Text"/>
      </xsd:simpleType>
    </xsd:element>
    <xsd:element name="Section" ma:index="19" nillable="true" ma:displayName="所属栏目" ma:list="{E2ADD9C7-E760-4723-AFE3-B6E2D9BD21D9}" ma:internalName="Section" ma:showField="Title">
      <xsd:complexType>
        <xsd:complexContent>
          <xsd:extension base="dms:MultiChoiceLookup">
            <xsd:sequence>
              <xsd:element name="Value" type="dms:Lookup" maxOccurs="unbounded" minOccurs="0" nillable="true"/>
            </xsd:sequence>
          </xsd:extension>
        </xsd:complexContent>
      </xsd:complexType>
    </xsd:element>
    <xsd:element name="Scenario" ma:index="20" nillable="true" ma:displayName="所属场景" ma:list="{95039A85-E077-4830-98A5-6CD034845657}" ma:internalName="Scenario" ma:showField="Title">
      <xsd:complexType>
        <xsd:complexContent>
          <xsd:extension base="dms:MultiChoiceLookup">
            <xsd:sequence>
              <xsd:element name="Value" type="dms:Lookup" maxOccurs="unbounded" minOccurs="0" nillable="true"/>
            </xsd:sequence>
          </xsd:extension>
        </xsd:complexContent>
      </xsd:complexType>
    </xsd:element>
    <xsd:element name="Office" ma:index="21" nillable="true" ma:displayName="可查看区域" ma:list="{525FC36F-9F90-4AFA-81A0-4F7DA27038DF}" ma:internalName="Office" ma:showField="Title">
      <xsd:complexType>
        <xsd:complexContent>
          <xsd:extension base="dms:MultiChoiceLookup">
            <xsd:sequence>
              <xsd:element name="Value" type="dms:Lookup" maxOccurs="unbounded" minOccurs="0" nillable="true"/>
            </xsd:sequence>
          </xsd:extension>
        </xsd:complexContent>
      </xsd:complexType>
    </xsd:element>
    <xsd:element name="Views" ma:index="22" nillable="true" ma:displayName="浏览数" ma:decimals="0" ma:default="1" ma:internalName="Views">
      <xsd:simpleType>
        <xsd:restriction base="dms:Number"/>
      </xsd:simpleType>
    </xsd:element>
    <xsd:element name="PublishDate" ma:index="23" nillable="true" ma:displayName="发布时间" ma:default="[today]" ma:format="DateTime" ma:internalName="PublishDate">
      <xsd:simpleType>
        <xsd:restriction base="dms:DateTime"/>
      </xsd:simpleType>
    </xsd:element>
    <xsd:element name="Inactive" ma:index="24" nillable="true" ma:displayName="已停用" ma:default="0" ma:internalName="Inactiv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C0171B-2EF6-4D67-99F7-06222DB13736}">
  <ds:schemaRefs>
    <ds:schemaRef ds:uri="http://schemas.microsoft.com/sharepoint/v3/contenttype/forms"/>
  </ds:schemaRefs>
</ds:datastoreItem>
</file>

<file path=customXml/itemProps2.xml><?xml version="1.0" encoding="utf-8"?>
<ds:datastoreItem xmlns:ds="http://schemas.openxmlformats.org/officeDocument/2006/customXml" ds:itemID="{A67F6253-464A-4506-AAF2-AF45210D947F}">
  <ds:schemaRefs>
    <ds:schemaRef ds:uri="http://purl.org/dc/elements/1.1/"/>
    <ds:schemaRef ds:uri="http://schemas.microsoft.com/office/2006/metadata/properties"/>
    <ds:schemaRef ds:uri="cd4c04aa-ae9a-472e-9923-1374b5977d61"/>
    <ds:schemaRef ds:uri="http://purl.org/dc/terms/"/>
    <ds:schemaRef ds:uri="21c5fd96-1402-4a92-acd1-a84e2a335326"/>
    <ds:schemaRef ds:uri="http://purl.org/dc/dcmitype/"/>
    <ds:schemaRef ds:uri="http://schemas.microsoft.com/office/infopath/2007/PartnerControls"/>
    <ds:schemaRef ds:uri="http://schemas.microsoft.com/office/2006/documentManagement/types"/>
    <ds:schemaRef ds:uri="abbd75d5-f093-4beb-91f6-f9c90221675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8D38FF-24B5-45AE-89B4-BA97CC2FE6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bd75d5-f093-4beb-91f6-f9c902216753"/>
    <ds:schemaRef ds:uri="cd4c04aa-ae9a-472e-9923-1374b5977d61"/>
    <ds:schemaRef ds:uri="21c5fd96-1402-4a92-acd1-a84e2a3353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TotalTime>
  <Words>834</Words>
  <Application>Microsoft Office PowerPoint</Application>
  <PresentationFormat>Format A4 (210 x 297 mm)</PresentationFormat>
  <Paragraphs>96</Paragraphs>
  <Slides>8</Slides>
  <Notes>8</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8</vt:i4>
      </vt:variant>
    </vt:vector>
  </HeadingPairs>
  <TitlesOfParts>
    <vt:vector size="17" baseType="lpstr">
      <vt:lpstr>微软雅黑</vt:lpstr>
      <vt:lpstr>黑体</vt:lpstr>
      <vt:lpstr>Arial</vt:lpstr>
      <vt:lpstr>Arial Black</vt:lpstr>
      <vt:lpstr>Calibri</vt:lpstr>
      <vt:lpstr>Symbol</vt:lpstr>
      <vt:lpstr>Wingdings</vt:lpstr>
      <vt:lpstr>PrintedProposal_cn_20170113 (5)</vt:lpstr>
      <vt:lpstr>1_KWM Printed Proposal</vt:lpstr>
      <vt:lpstr>Présentation PowerPoint</vt:lpstr>
      <vt:lpstr>1.1 Overview: SEP Litigations in PRC</vt:lpstr>
      <vt:lpstr>1.2 Overview: Types of SEP Litigations in PRC</vt:lpstr>
      <vt:lpstr>2.1 Anti-Suit Injunction: the Historical Review</vt:lpstr>
      <vt:lpstr>2.2 Anti-Suit Injunction: Five-Factor Test in Huawei v. Conversant</vt:lpstr>
      <vt:lpstr>3. Global FRAND Rates: PRC Courts Joined the Global SEP Race</vt:lpstr>
      <vt:lpstr>4. Methodologies for Calculating FRAND Rate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amaury catrice</dc:creator>
  <cp:lastModifiedBy>Secrétariat</cp:lastModifiedBy>
  <cp:revision>13</cp:revision>
  <dcterms:modified xsi:type="dcterms:W3CDTF">2021-05-19T09:25:49Z</dcterms:modified>
</cp:coreProperties>
</file>